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292" r:id="rId4"/>
    <p:sldMasterId id="2147484339" r:id="rId5"/>
    <p:sldMasterId id="2147484342" r:id="rId6"/>
    <p:sldMasterId id="2147484042" r:id="rId7"/>
    <p:sldMasterId id="2147484362" r:id="rId8"/>
  </p:sldMasterIdLst>
  <p:notesMasterIdLst>
    <p:notesMasterId r:id="rId55"/>
  </p:notesMasterIdLst>
  <p:handoutMasterIdLst>
    <p:handoutMasterId r:id="rId56"/>
  </p:handoutMasterIdLst>
  <p:sldIdLst>
    <p:sldId id="437" r:id="rId9"/>
    <p:sldId id="460" r:id="rId10"/>
    <p:sldId id="566" r:id="rId11"/>
    <p:sldId id="614" r:id="rId12"/>
    <p:sldId id="628" r:id="rId13"/>
    <p:sldId id="568" r:id="rId14"/>
    <p:sldId id="468" r:id="rId15"/>
    <p:sldId id="472" r:id="rId16"/>
    <p:sldId id="469" r:id="rId17"/>
    <p:sldId id="470" r:id="rId18"/>
    <p:sldId id="487" r:id="rId19"/>
    <p:sldId id="630" r:id="rId20"/>
    <p:sldId id="489" r:id="rId21"/>
    <p:sldId id="474" r:id="rId22"/>
    <p:sldId id="490" r:id="rId23"/>
    <p:sldId id="521" r:id="rId24"/>
    <p:sldId id="507" r:id="rId25"/>
    <p:sldId id="477" r:id="rId26"/>
    <p:sldId id="478" r:id="rId27"/>
    <p:sldId id="479" r:id="rId28"/>
    <p:sldId id="480" r:id="rId29"/>
    <p:sldId id="481" r:id="rId30"/>
    <p:sldId id="509" r:id="rId31"/>
    <p:sldId id="522" r:id="rId32"/>
    <p:sldId id="510" r:id="rId33"/>
    <p:sldId id="506" r:id="rId34"/>
    <p:sldId id="511" r:id="rId35"/>
    <p:sldId id="512" r:id="rId36"/>
    <p:sldId id="529" r:id="rId37"/>
    <p:sldId id="513" r:id="rId38"/>
    <p:sldId id="530" r:id="rId39"/>
    <p:sldId id="514" r:id="rId40"/>
    <p:sldId id="531" r:id="rId41"/>
    <p:sldId id="515" r:id="rId42"/>
    <p:sldId id="532" r:id="rId43"/>
    <p:sldId id="516" r:id="rId44"/>
    <p:sldId id="533" r:id="rId45"/>
    <p:sldId id="517" r:id="rId46"/>
    <p:sldId id="534" r:id="rId47"/>
    <p:sldId id="518" r:id="rId48"/>
    <p:sldId id="535" r:id="rId49"/>
    <p:sldId id="519" r:id="rId50"/>
    <p:sldId id="626" r:id="rId51"/>
    <p:sldId id="627" r:id="rId52"/>
    <p:sldId id="465" r:id="rId53"/>
    <p:sldId id="505" r:id="rId54"/>
  </p:sldIdLst>
  <p:sldSz cx="9144000" cy="6858000" type="screen4x3"/>
  <p:notesSz cx="7102475" cy="9369425"/>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51"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umeta Edmonds, Rebecca" initials="ZER" lastIdx="26" clrIdx="0">
    <p:extLst>
      <p:ext uri="{19B8F6BF-5375-455C-9EA6-DF929625EA0E}">
        <p15:presenceInfo xmlns:p15="http://schemas.microsoft.com/office/powerpoint/2012/main" userId="S-1-5-21-1472932569-214068005-926709054-50065" providerId="AD"/>
      </p:ext>
    </p:extLst>
  </p:cmAuthor>
  <p:cmAuthor id="2" name="Pfannenstiel, Kathleen" initials="PK" lastIdx="1" clrIdx="1">
    <p:extLst>
      <p:ext uri="{19B8F6BF-5375-455C-9EA6-DF929625EA0E}">
        <p15:presenceInfo xmlns:p15="http://schemas.microsoft.com/office/powerpoint/2012/main" userId="S-1-5-21-1472932569-214068005-926709054-66972" providerId="AD"/>
      </p:ext>
    </p:extLst>
  </p:cmAuthor>
  <p:cmAuthor id="3" name="Garcia, Marie (Joyce)" initials="GM(" lastIdx="12" clrIdx="2">
    <p:extLst>
      <p:ext uri="{19B8F6BF-5375-455C-9EA6-DF929625EA0E}">
        <p15:presenceInfo xmlns:p15="http://schemas.microsoft.com/office/powerpoint/2012/main" userId="S-1-5-21-1472932569-214068005-926709054-66541" providerId="AD"/>
      </p:ext>
    </p:extLst>
  </p:cmAuthor>
  <p:cmAuthor id="4" name="Wallace, Sharon" initials="WS" lastIdx="1" clrIdx="3">
    <p:extLst>
      <p:ext uri="{19B8F6BF-5375-455C-9EA6-DF929625EA0E}">
        <p15:presenceInfo xmlns:p15="http://schemas.microsoft.com/office/powerpoint/2012/main" userId="S::swallace@air.org::f010dd51-07ff-48a3-8632-f2068e64c08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B1BDCD"/>
    <a:srgbClr val="2E4488"/>
    <a:srgbClr val="30558C"/>
    <a:srgbClr val="7098C2"/>
    <a:srgbClr val="336195"/>
    <a:srgbClr val="949494"/>
    <a:srgbClr val="000000"/>
    <a:srgbClr val="FDB813"/>
    <a:srgbClr val="FFC4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30" autoAdjust="0"/>
    <p:restoredTop sz="90068" autoAdjust="0"/>
  </p:normalViewPr>
  <p:slideViewPr>
    <p:cSldViewPr snapToGrid="0">
      <p:cViewPr varScale="1">
        <p:scale>
          <a:sx n="110" d="100"/>
          <a:sy n="110" d="100"/>
        </p:scale>
        <p:origin x="1744" y="184"/>
      </p:cViewPr>
      <p:guideLst>
        <p:guide orient="horz" pos="2160"/>
        <p:guide pos="2880"/>
      </p:guideLst>
    </p:cSldViewPr>
  </p:slideViewPr>
  <p:outlineViewPr>
    <p:cViewPr>
      <p:scale>
        <a:sx n="33" d="100"/>
        <a:sy n="33" d="100"/>
      </p:scale>
      <p:origin x="0" y="-26208"/>
    </p:cViewPr>
  </p:outlineViewPr>
  <p:notesTextViewPr>
    <p:cViewPr>
      <p:scale>
        <a:sx n="125" d="100"/>
        <a:sy n="125" d="100"/>
      </p:scale>
      <p:origin x="0" y="0"/>
    </p:cViewPr>
  </p:notesTextViewPr>
  <p:sorterViewPr>
    <p:cViewPr>
      <p:scale>
        <a:sx n="125" d="100"/>
        <a:sy n="125" d="100"/>
      </p:scale>
      <p:origin x="0" y="0"/>
    </p:cViewPr>
  </p:sorterViewPr>
  <p:notesViewPr>
    <p:cSldViewPr snapToGrid="0">
      <p:cViewPr varScale="1">
        <p:scale>
          <a:sx n="88" d="100"/>
          <a:sy n="88" d="100"/>
        </p:scale>
        <p:origin x="-3786" y="-114"/>
      </p:cViewPr>
      <p:guideLst>
        <p:guide orient="horz" pos="2951"/>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notesMaster" Target="notesMasters/notesMaster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handoutMaster" Target="handoutMasters/handoutMaster1.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viewProps" Target="viewProp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commentAuthors" Target="commentAuthors.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3" y="2"/>
            <a:ext cx="3078383" cy="329136"/>
          </a:xfrm>
          <a:prstGeom prst="rect">
            <a:avLst/>
          </a:prstGeom>
          <a:noFill/>
          <a:ln w="9525">
            <a:noFill/>
            <a:miter lim="800000"/>
            <a:headEnd/>
            <a:tailEnd/>
          </a:ln>
        </p:spPr>
        <p:txBody>
          <a:bodyPr vert="horz" wrap="square" lIns="94065" tIns="47029" rIns="94065" bIns="47029" numCol="1" anchor="t"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20483" name="Rectangle 3"/>
          <p:cNvSpPr>
            <a:spLocks noGrp="1" noChangeArrowheads="1"/>
          </p:cNvSpPr>
          <p:nvPr>
            <p:ph type="dt" sz="quarter" idx="1"/>
          </p:nvPr>
        </p:nvSpPr>
        <p:spPr bwMode="auto">
          <a:xfrm>
            <a:off x="4024095" y="2"/>
            <a:ext cx="3078383" cy="329136"/>
          </a:xfrm>
          <a:prstGeom prst="rect">
            <a:avLst/>
          </a:prstGeom>
          <a:noFill/>
          <a:ln w="9525">
            <a:noFill/>
            <a:miter lim="800000"/>
            <a:headEnd/>
            <a:tailEnd/>
          </a:ln>
        </p:spPr>
        <p:txBody>
          <a:bodyPr vert="horz" wrap="square" lIns="94065" tIns="47029" rIns="94065" bIns="47029" numCol="1" anchor="t" anchorCtr="0" compatLnSpc="1">
            <a:prstTxWarp prst="textNoShape">
              <a:avLst/>
            </a:prstTxWarp>
          </a:bodyPr>
          <a:lstStyle>
            <a:lvl1pPr algn="r" eaLnBrk="0" hangingPunct="0">
              <a:defRPr sz="1200">
                <a:latin typeface="ITC Franklin Gothic Std Bk Cd"/>
                <a:ea typeface="ＭＳ Ｐゴシック" pitchFamily="-48" charset="-128"/>
                <a:cs typeface="+mn-cs"/>
              </a:defRPr>
            </a:lvl1pPr>
          </a:lstStyle>
          <a:p>
            <a:pPr>
              <a:defRPr/>
            </a:pPr>
            <a:endParaRPr lang="en-US" dirty="0"/>
          </a:p>
        </p:txBody>
      </p:sp>
      <p:sp>
        <p:nvSpPr>
          <p:cNvPr id="20484" name="Rectangle 4"/>
          <p:cNvSpPr>
            <a:spLocks noGrp="1" noChangeArrowheads="1"/>
          </p:cNvSpPr>
          <p:nvPr>
            <p:ph type="ftr" sz="quarter" idx="2"/>
          </p:nvPr>
        </p:nvSpPr>
        <p:spPr bwMode="auto">
          <a:xfrm>
            <a:off x="3" y="9095144"/>
            <a:ext cx="3078383" cy="274282"/>
          </a:xfrm>
          <a:prstGeom prst="rect">
            <a:avLst/>
          </a:prstGeom>
          <a:noFill/>
          <a:ln w="9525">
            <a:noFill/>
            <a:miter lim="800000"/>
            <a:headEnd/>
            <a:tailEnd/>
          </a:ln>
        </p:spPr>
        <p:txBody>
          <a:bodyPr vert="horz" wrap="square" lIns="94065" tIns="47029" rIns="94065" bIns="47029" numCol="1" anchor="b"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20485" name="Rectangle 5"/>
          <p:cNvSpPr>
            <a:spLocks noGrp="1" noChangeArrowheads="1"/>
          </p:cNvSpPr>
          <p:nvPr>
            <p:ph type="sldNum" sz="quarter" idx="3"/>
          </p:nvPr>
        </p:nvSpPr>
        <p:spPr bwMode="auto">
          <a:xfrm>
            <a:off x="4024095" y="9095144"/>
            <a:ext cx="3078383" cy="274282"/>
          </a:xfrm>
          <a:prstGeom prst="rect">
            <a:avLst/>
          </a:prstGeom>
          <a:noFill/>
          <a:ln w="9525">
            <a:noFill/>
            <a:miter lim="800000"/>
            <a:headEnd/>
            <a:tailEnd/>
          </a:ln>
        </p:spPr>
        <p:txBody>
          <a:bodyPr vert="horz" wrap="square" lIns="94065" tIns="47029" rIns="94065" bIns="47029" numCol="1" anchor="b" anchorCtr="0" compatLnSpc="1">
            <a:prstTxWarp prst="textNoShape">
              <a:avLst/>
            </a:prstTxWarp>
          </a:bodyPr>
          <a:lstStyle>
            <a:lvl1pPr algn="r" eaLnBrk="0" hangingPunct="0">
              <a:defRPr sz="1200">
                <a:latin typeface="ITC Franklin Gothic Std Bk Cd"/>
                <a:ea typeface="ＭＳ Ｐゴシック" charset="-128"/>
                <a:cs typeface="+mn-cs"/>
              </a:defRPr>
            </a:lvl1pPr>
          </a:lstStyle>
          <a:p>
            <a:pPr>
              <a:defRPr/>
            </a:pPr>
            <a:fld id="{7BCAE3DC-170E-4613-A0CC-4BE6EC59C3DC}" type="slidenum">
              <a:rPr lang="en-US"/>
              <a:pPr>
                <a:defRPr/>
              </a:pPr>
              <a:t>‹#›</a:t>
            </a:fld>
            <a:endParaRPr lang="en-US" dirty="0"/>
          </a:p>
        </p:txBody>
      </p:sp>
    </p:spTree>
    <p:extLst>
      <p:ext uri="{BB962C8B-B14F-4D97-AF65-F5344CB8AC3E}">
        <p14:creationId xmlns:p14="http://schemas.microsoft.com/office/powerpoint/2010/main" val="240476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 y="0"/>
            <a:ext cx="3078383" cy="468792"/>
          </a:xfrm>
          <a:prstGeom prst="rect">
            <a:avLst/>
          </a:prstGeom>
          <a:noFill/>
          <a:ln w="9525">
            <a:noFill/>
            <a:miter lim="800000"/>
            <a:headEnd/>
            <a:tailEnd/>
          </a:ln>
        </p:spPr>
        <p:txBody>
          <a:bodyPr vert="horz" wrap="square" lIns="94065" tIns="47029" rIns="94065" bIns="47029" numCol="1" anchor="t"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3075" name="Rectangle 3"/>
          <p:cNvSpPr>
            <a:spLocks noGrp="1" noChangeArrowheads="1"/>
          </p:cNvSpPr>
          <p:nvPr>
            <p:ph type="dt" idx="1"/>
          </p:nvPr>
        </p:nvSpPr>
        <p:spPr bwMode="auto">
          <a:xfrm>
            <a:off x="4024095" y="0"/>
            <a:ext cx="3078383" cy="468792"/>
          </a:xfrm>
          <a:prstGeom prst="rect">
            <a:avLst/>
          </a:prstGeom>
          <a:noFill/>
          <a:ln w="9525">
            <a:noFill/>
            <a:miter lim="800000"/>
            <a:headEnd/>
            <a:tailEnd/>
          </a:ln>
        </p:spPr>
        <p:txBody>
          <a:bodyPr vert="horz" wrap="square" lIns="94065" tIns="47029" rIns="94065" bIns="47029" numCol="1" anchor="t" anchorCtr="0" compatLnSpc="1">
            <a:prstTxWarp prst="textNoShape">
              <a:avLst/>
            </a:prstTxWarp>
          </a:bodyPr>
          <a:lstStyle>
            <a:lvl1pPr algn="r" eaLnBrk="0" hangingPunct="0">
              <a:defRPr sz="1200">
                <a:latin typeface="ITC Franklin Gothic Std Bk Cd"/>
                <a:ea typeface="ＭＳ Ｐゴシック" pitchFamily="-48" charset="-128"/>
                <a:cs typeface="+mn-cs"/>
              </a:defRPr>
            </a:lvl1pPr>
          </a:lstStyle>
          <a:p>
            <a:pPr>
              <a:defRPr/>
            </a:pPr>
            <a:endParaRPr lang="en-US" dirty="0"/>
          </a:p>
        </p:txBody>
      </p:sp>
      <p:sp>
        <p:nvSpPr>
          <p:cNvPr id="12292" name="Rectangle 4"/>
          <p:cNvSpPr>
            <a:spLocks noGrp="1" noRot="1" noChangeAspect="1" noChangeArrowheads="1" noTextEdit="1"/>
          </p:cNvSpPr>
          <p:nvPr>
            <p:ph type="sldImg" idx="2"/>
          </p:nvPr>
        </p:nvSpPr>
        <p:spPr bwMode="auto">
          <a:xfrm>
            <a:off x="1208088" y="701675"/>
            <a:ext cx="4687887" cy="351472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47321" y="4451120"/>
            <a:ext cx="5207838" cy="4215922"/>
          </a:xfrm>
          <a:prstGeom prst="rect">
            <a:avLst/>
          </a:prstGeom>
          <a:noFill/>
          <a:ln w="9525">
            <a:noFill/>
            <a:miter lim="800000"/>
            <a:headEnd/>
            <a:tailEnd/>
          </a:ln>
        </p:spPr>
        <p:txBody>
          <a:bodyPr vert="horz" wrap="square" lIns="94065" tIns="47029" rIns="94065" bIns="47029"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078" name="Rectangle 6"/>
          <p:cNvSpPr>
            <a:spLocks noGrp="1" noChangeArrowheads="1"/>
          </p:cNvSpPr>
          <p:nvPr>
            <p:ph type="ftr" sz="quarter" idx="4"/>
          </p:nvPr>
        </p:nvSpPr>
        <p:spPr bwMode="auto">
          <a:xfrm>
            <a:off x="3" y="8900638"/>
            <a:ext cx="3078383" cy="468791"/>
          </a:xfrm>
          <a:prstGeom prst="rect">
            <a:avLst/>
          </a:prstGeom>
          <a:noFill/>
          <a:ln w="9525">
            <a:noFill/>
            <a:miter lim="800000"/>
            <a:headEnd/>
            <a:tailEnd/>
          </a:ln>
        </p:spPr>
        <p:txBody>
          <a:bodyPr vert="horz" wrap="square" lIns="94065" tIns="47029" rIns="94065" bIns="47029" numCol="1" anchor="b"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3079" name="Rectangle 7"/>
          <p:cNvSpPr>
            <a:spLocks noGrp="1" noChangeArrowheads="1"/>
          </p:cNvSpPr>
          <p:nvPr>
            <p:ph type="sldNum" sz="quarter" idx="5"/>
          </p:nvPr>
        </p:nvSpPr>
        <p:spPr bwMode="auto">
          <a:xfrm>
            <a:off x="4024095" y="8900638"/>
            <a:ext cx="3078383" cy="468791"/>
          </a:xfrm>
          <a:prstGeom prst="rect">
            <a:avLst/>
          </a:prstGeom>
          <a:noFill/>
          <a:ln w="9525">
            <a:noFill/>
            <a:miter lim="800000"/>
            <a:headEnd/>
            <a:tailEnd/>
          </a:ln>
        </p:spPr>
        <p:txBody>
          <a:bodyPr vert="horz" wrap="square" lIns="94065" tIns="47029" rIns="94065" bIns="47029" numCol="1" anchor="b" anchorCtr="0" compatLnSpc="1">
            <a:prstTxWarp prst="textNoShape">
              <a:avLst/>
            </a:prstTxWarp>
          </a:bodyPr>
          <a:lstStyle>
            <a:lvl1pPr algn="r" eaLnBrk="0" hangingPunct="0">
              <a:defRPr sz="1200">
                <a:latin typeface="ITC Franklin Gothic Std Bk Cd"/>
                <a:ea typeface="ＭＳ Ｐゴシック" charset="-128"/>
                <a:cs typeface="+mn-cs"/>
              </a:defRPr>
            </a:lvl1pPr>
          </a:lstStyle>
          <a:p>
            <a:pPr>
              <a:defRPr/>
            </a:pPr>
            <a:fld id="{DBA2C2E2-0E08-480B-A22D-C2F2EBF6A27D}" type="slidenum">
              <a:rPr lang="en-US"/>
              <a:pPr>
                <a:defRPr/>
              </a:pPr>
              <a:t>‹#›</a:t>
            </a:fld>
            <a:endParaRPr lang="en-US" dirty="0"/>
          </a:p>
        </p:txBody>
      </p:sp>
    </p:spTree>
    <p:extLst>
      <p:ext uri="{BB962C8B-B14F-4D97-AF65-F5344CB8AC3E}">
        <p14:creationId xmlns:p14="http://schemas.microsoft.com/office/powerpoint/2010/main" val="13995498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1pPr>
    <a:lvl2pPr marL="4572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2pPr>
    <a:lvl3pPr marL="9144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3pPr>
    <a:lvl4pPr marL="13716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4pPr>
    <a:lvl5pPr marL="18288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a:t>[Handout.]</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a:t>
            </a:fld>
            <a:endParaRPr lang="en-US" dirty="0"/>
          </a:p>
        </p:txBody>
      </p:sp>
    </p:spTree>
    <p:extLst>
      <p:ext uri="{BB962C8B-B14F-4D97-AF65-F5344CB8AC3E}">
        <p14:creationId xmlns:p14="http://schemas.microsoft.com/office/powerpoint/2010/main" val="33601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Ideally, students need to have mastery of basic facts (addition, subtraction, multiplication, and division) in order to be successful in multistep computations, fractions, and decimals. Teachers need to explicitly teach strategies that lead to mastery across the four skills. Ideally, by Grade 5,students will score 80% or better when given 1-minute assessments in addition, subtraction, multiplication, and division.</a:t>
            </a:r>
          </a:p>
          <a:p>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defTabSz="923635">
              <a:defRPr/>
            </a:pPr>
            <a:fld id="{DBA2C2E2-0E08-480B-A22D-C2F2EBF6A27D}" type="slidenum">
              <a:rPr lang="en-US">
                <a:solidFill>
                  <a:srgbClr val="000000"/>
                </a:solidFill>
              </a:rPr>
              <a:pPr defTabSz="923635">
                <a:defRPr/>
              </a:pPr>
              <a:t>10</a:t>
            </a:fld>
            <a:endParaRPr lang="en-US" dirty="0">
              <a:solidFill>
                <a:srgbClr val="000000"/>
              </a:solidFill>
            </a:endParaRPr>
          </a:p>
        </p:txBody>
      </p:sp>
    </p:spTree>
    <p:extLst>
      <p:ext uri="{BB962C8B-B14F-4D97-AF65-F5344CB8AC3E}">
        <p14:creationId xmlns:p14="http://schemas.microsoft.com/office/powerpoint/2010/main" val="3638337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ITC Franklin Gothic Std Bk Cd"/>
                <a:ea typeface="ＭＳ Ｐゴシック" pitchFamily="-48" charset="-128"/>
                <a:cs typeface="ＭＳ Ｐゴシック"/>
              </a:rPr>
              <a:t>[Give 1 minute for each table to brainstorm a list of words that would be part of facts and computations. After 1 minute, have participants state the words round-robin style. The purpose is to show how much vocabulary is part of fact instruction that may or may not be explicitly taught.]</a:t>
            </a:r>
            <a:endParaRPr lang="en-US" sz="1200" kern="1200" dirty="0">
              <a:solidFill>
                <a:schemeClr val="tx1"/>
              </a:solidFill>
              <a:effectLst/>
              <a:latin typeface="ITC Franklin Gothic Std Bk Cd"/>
              <a:ea typeface="ＭＳ Ｐゴシック" pitchFamily="-48" charset="-128"/>
              <a:cs typeface="ＭＳ Ｐゴシック"/>
            </a:endParaRPr>
          </a:p>
          <a:p>
            <a:r>
              <a:rPr lang="en-US" sz="1200" kern="1200" dirty="0">
                <a:solidFill>
                  <a:schemeClr val="tx1"/>
                </a:solidFill>
                <a:effectLst/>
                <a:latin typeface="ITC Franklin Gothic Std Bk Cd"/>
                <a:ea typeface="ＭＳ Ｐゴシック" pitchFamily="-48" charset="-128"/>
                <a:cs typeface="ＭＳ Ｐゴシック"/>
              </a:rPr>
              <a:t> </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11</a:t>
            </a:fld>
            <a:endParaRPr lang="en-US" dirty="0"/>
          </a:p>
        </p:txBody>
      </p:sp>
    </p:spTree>
    <p:extLst>
      <p:ext uri="{BB962C8B-B14F-4D97-AF65-F5344CB8AC3E}">
        <p14:creationId xmlns:p14="http://schemas.microsoft.com/office/powerpoint/2010/main" val="1561101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ITC Franklin Gothic Std Bk Cd"/>
                <a:ea typeface="ＭＳ Ｐゴシック" pitchFamily="-48" charset="-128"/>
                <a:cs typeface="ＭＳ Ｐゴシック"/>
              </a:rPr>
              <a:t>[Have participants select a word that was part of the brainstormed list and then share with their small groups or the larger group.]</a:t>
            </a:r>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12</a:t>
            </a:fld>
            <a:endParaRPr lang="en-US" dirty="0"/>
          </a:p>
        </p:txBody>
      </p:sp>
    </p:spTree>
    <p:extLst>
      <p:ext uri="{BB962C8B-B14F-4D97-AF65-F5344CB8AC3E}">
        <p14:creationId xmlns:p14="http://schemas.microsoft.com/office/powerpoint/2010/main" val="99035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In order for students to be successful in basic facts, teachers should introduce and teach in a systematic progression that builds upon skills. When facts are introduced through learning progressions, mastery is often easier to attain. </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13</a:t>
            </a:fld>
            <a:endParaRPr lang="en-US" dirty="0"/>
          </a:p>
        </p:txBody>
      </p:sp>
    </p:spTree>
    <p:extLst>
      <p:ext uri="{BB962C8B-B14F-4D97-AF65-F5344CB8AC3E}">
        <p14:creationId xmlns:p14="http://schemas.microsoft.com/office/powerpoint/2010/main" val="1735462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Addition and subtraction should be taught together so that students develop the understanding that part-part-whole is related. Ideally, students have mastered a fact strand prior to the next fact strand being introduced. The first fact strand is less a strand than developing understanding of numbers. During this time, the students are decomposing numbers and understanding that the equals sign means “the same as” rather than the answer. Examples at this level are writing the multiple ways to write numbers and partner equations (e.g., 7 + 1 = 4 + 4; 8 = 2 + 6, 3 + 5 = 8).</a:t>
            </a:r>
          </a:p>
          <a:p>
            <a:r>
              <a:rPr lang="en-US" sz="1200" kern="1200" dirty="0">
                <a:solidFill>
                  <a:schemeClr val="tx1"/>
                </a:solidFill>
                <a:effectLst/>
                <a:latin typeface="ITC Franklin Gothic Std Bk Cd"/>
                <a:ea typeface="ＭＳ Ｐゴシック" pitchFamily="-48" charset="-128"/>
                <a:cs typeface="ＭＳ Ｐゴシック"/>
              </a:rPr>
              <a:t> </a:t>
            </a:r>
          </a:p>
          <a:p>
            <a:r>
              <a:rPr lang="en-US" sz="1200" kern="1200" dirty="0">
                <a:solidFill>
                  <a:schemeClr val="tx1"/>
                </a:solidFill>
                <a:effectLst/>
                <a:latin typeface="ITC Franklin Gothic Std Bk Cd"/>
                <a:ea typeface="ＭＳ Ｐゴシック" pitchFamily="-48" charset="-128"/>
                <a:cs typeface="ＭＳ Ｐゴシック"/>
              </a:rPr>
              <a:t>After this first fact strand, instruction changes to more facts and equations beginning with “plus and minus 0,” then moving to “plus and minus 1, 2, 3, 4” and using the count-on and count-back strategy, then doubles using the strategy of skip-counting by twos. Using their knowledge of number sense and doubles, doubles plus one is introduced next. These are facts that include “neighbors on the number line,” such as 8 + 9 or 7 + 6. The student identifies the number that is less than, doubles it, and adds on one more. Following this fact strand is “make 10” and related. These are the fact combinations that equal 10 (1 + 9, 2 + 8, 3 + 7, 4 + 6). After make 10 and related, then it is 10 plus more introducing the idea of teen numbers. Both of these skills help to solve the more challenging facts of make 10 plus more. In this last fact, the students identify the greater number (e.g., 9 + 5; 9 becomes 10 by taking one away from 5, so 10 + 4 = 14 and 9 + 5 = 14).</a:t>
            </a:r>
          </a:p>
          <a:p>
            <a:r>
              <a:rPr lang="en-US" sz="1200" kern="1200" dirty="0">
                <a:solidFill>
                  <a:schemeClr val="tx1"/>
                </a:solidFill>
                <a:effectLst/>
                <a:latin typeface="ITC Franklin Gothic Std Bk Cd"/>
                <a:ea typeface="ＭＳ Ｐゴシック" pitchFamily="-48" charset="-128"/>
                <a:cs typeface="ＭＳ Ｐゴシック"/>
              </a:rPr>
              <a:t> </a:t>
            </a:r>
          </a:p>
          <a:p>
            <a:r>
              <a:rPr lang="en-US" sz="1200" i="1" kern="1200" dirty="0">
                <a:solidFill>
                  <a:schemeClr val="tx1"/>
                </a:solidFill>
                <a:effectLst/>
                <a:latin typeface="ITC Franklin Gothic Std Bk Cd"/>
                <a:ea typeface="ＭＳ Ｐゴシック" pitchFamily="-48" charset="-128"/>
                <a:cs typeface="ＭＳ Ｐゴシック"/>
              </a:rPr>
              <a:t>[For additional support in fact strands, see the Early Numeracy Intervention module.]</a:t>
            </a:r>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14</a:t>
            </a:fld>
            <a:endParaRPr lang="en-US" dirty="0"/>
          </a:p>
        </p:txBody>
      </p:sp>
    </p:spTree>
    <p:extLst>
      <p:ext uri="{BB962C8B-B14F-4D97-AF65-F5344CB8AC3E}">
        <p14:creationId xmlns:p14="http://schemas.microsoft.com/office/powerpoint/2010/main" val="1538463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Similar to addition and subtraction, multiplication and division should be explicitly taught. Many teachers and students rely on repeated addition to solve multiplication, but this is often inefficient and time consuming. Additionally, if students lack mastery and fluency of addition facts, this will often lead to errors in solving and lack of fluency. When students have strong number sense and understand that decomposing numbers does not change the whole, these strategies will be easier to instruct, learn, and apply. </a:t>
            </a:r>
            <a:r>
              <a:rPr lang="en-US" sz="1200" i="1" kern="1200" dirty="0">
                <a:solidFill>
                  <a:schemeClr val="tx1"/>
                </a:solidFill>
                <a:effectLst/>
                <a:latin typeface="ITC Franklin Gothic Std Bk Cd"/>
                <a:ea typeface="ＭＳ Ｐゴシック" pitchFamily="-48" charset="-128"/>
                <a:cs typeface="ＭＳ Ｐゴシック"/>
              </a:rPr>
              <a:t>[Have participants spend time applying each strategy.]</a:t>
            </a:r>
            <a:endParaRPr lang="en-US" sz="1200" kern="1200" dirty="0">
              <a:solidFill>
                <a:schemeClr val="tx1"/>
              </a:solidFill>
              <a:effectLst/>
              <a:latin typeface="ITC Franklin Gothic Std Bk Cd"/>
              <a:ea typeface="ＭＳ Ｐゴシック" pitchFamily="-48" charset="-128"/>
              <a:cs typeface="ＭＳ Ｐゴシック"/>
            </a:endParaRPr>
          </a:p>
          <a:p>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15</a:t>
            </a:fld>
            <a:endParaRPr lang="en-US" dirty="0"/>
          </a:p>
        </p:txBody>
      </p:sp>
    </p:spTree>
    <p:extLst>
      <p:ext uri="{BB962C8B-B14F-4D97-AF65-F5344CB8AC3E}">
        <p14:creationId xmlns:p14="http://schemas.microsoft.com/office/powerpoint/2010/main" val="23644737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ITC Franklin Gothic Std Bk Cd"/>
                <a:ea typeface="ＭＳ Ｐゴシック" pitchFamily="-48" charset="-128"/>
                <a:cs typeface="ＭＳ Ｐゴシック"/>
              </a:rPr>
              <a:t>[Have participants spend time applying each strategy. After reviewing each strategy, have a discussion about fact strategies.] </a:t>
            </a:r>
            <a:r>
              <a:rPr lang="en-US" sz="1200" kern="1200" dirty="0">
                <a:solidFill>
                  <a:schemeClr val="tx1"/>
                </a:solidFill>
                <a:effectLst/>
                <a:latin typeface="ITC Franklin Gothic Std Bk Cd"/>
                <a:ea typeface="ＭＳ Ｐゴシック" pitchFamily="-48" charset="-128"/>
                <a:cs typeface="ＭＳ Ｐゴシック"/>
              </a:rPr>
              <a:t>What are the prerequisite skills needed to apply these fact strategies? How can they be presented? Each table will be assigned one of these facts to illustrate. They will show how to teach the fact strategy. Are there any other ways to solve?</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16</a:t>
            </a:fld>
            <a:endParaRPr lang="en-US" dirty="0"/>
          </a:p>
        </p:txBody>
      </p:sp>
    </p:spTree>
    <p:extLst>
      <p:ext uri="{BB962C8B-B14F-4D97-AF65-F5344CB8AC3E}">
        <p14:creationId xmlns:p14="http://schemas.microsoft.com/office/powerpoint/2010/main" val="41458391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ITC Franklin Gothic Std Bk Cd"/>
                <a:ea typeface="ＭＳ Ｐゴシック" pitchFamily="-48" charset="-128"/>
                <a:cs typeface="ＭＳ Ｐゴシック"/>
              </a:rPr>
              <a:t>[The handout includes strategies, but not standards, slides 29 and 30.] </a:t>
            </a:r>
            <a:r>
              <a:rPr lang="en-US" sz="1200" kern="1200" dirty="0">
                <a:solidFill>
                  <a:schemeClr val="tx1"/>
                </a:solidFill>
                <a:effectLst/>
                <a:latin typeface="ITC Franklin Gothic Std Bk Cd"/>
                <a:ea typeface="ＭＳ Ｐゴシック" pitchFamily="-48" charset="-128"/>
                <a:cs typeface="ＭＳ Ｐゴシック"/>
              </a:rPr>
              <a:t>Just as word problems are an instructional method to test math skills, multidigit computation is the application of facts. At-risk students struggle with working memory, and this affects their ability to solve multidigit computations. “Multidigit computations” refers to addition, subtraction with and without regrouping, multidigit multiplication, and long division. </a:t>
            </a:r>
            <a:endParaRPr lang="en-US" sz="1200" i="1"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17</a:t>
            </a:fld>
            <a:endParaRPr lang="en-US" dirty="0"/>
          </a:p>
        </p:txBody>
      </p:sp>
    </p:spTree>
    <p:extLst>
      <p:ext uri="{BB962C8B-B14F-4D97-AF65-F5344CB8AC3E}">
        <p14:creationId xmlns:p14="http://schemas.microsoft.com/office/powerpoint/2010/main" val="4413230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The purpose of the representations is to show why the strategy works versus simply teaching a trick. For some students, seeing the concrete one time is enough, and they may move to pictorial quickly. For other students, concrete can be easier to work with or count, and they may need it much longer. Using the data and observations of how the students use each representation can aid in scaffolding back or providing less support via representations. </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18</a:t>
            </a:fld>
            <a:endParaRPr lang="en-US" dirty="0"/>
          </a:p>
        </p:txBody>
      </p:sp>
    </p:spTree>
    <p:extLst>
      <p:ext uri="{BB962C8B-B14F-4D97-AF65-F5344CB8AC3E}">
        <p14:creationId xmlns:p14="http://schemas.microsoft.com/office/powerpoint/2010/main" val="1588929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In the past, scaffolding was directed by the adult—the teacher or the tutor. Many more classrooms are becoming project or inquiry based, meaning that children are in charge of their learning, with the teacher acting as the facilitator. With this change, the way we think about scaffolds also changes. Now, the scaffold can be provided by the teacher, but also by a peer, in the actual skills, progression, or timing of the content, as well as changing the task. We will discuss ways to scaffold over the next few slides. It is important to think about the use of scaffolds paired with explicit instruction as a way to meet individual needs as part of the DBI process. </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19</a:t>
            </a:fld>
            <a:endParaRPr lang="en-US" dirty="0"/>
          </a:p>
        </p:txBody>
      </p:sp>
    </p:spTree>
    <p:extLst>
      <p:ext uri="{BB962C8B-B14F-4D97-AF65-F5344CB8AC3E}">
        <p14:creationId xmlns:p14="http://schemas.microsoft.com/office/powerpoint/2010/main" val="139969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defTabSz="923635">
              <a:defRPr/>
            </a:pPr>
            <a:fld id="{DBA2C2E2-0E08-480B-A22D-C2F2EBF6A27D}" type="slidenum">
              <a:rPr lang="en-US">
                <a:solidFill>
                  <a:srgbClr val="000000"/>
                </a:solidFill>
              </a:rPr>
              <a:pPr defTabSz="923635">
                <a:defRPr/>
              </a:pPr>
              <a:t>2</a:t>
            </a:fld>
            <a:endParaRPr lang="en-US" dirty="0">
              <a:solidFill>
                <a:srgbClr val="000000"/>
              </a:solidFill>
            </a:endParaRPr>
          </a:p>
        </p:txBody>
      </p:sp>
    </p:spTree>
    <p:extLst>
      <p:ext uri="{BB962C8B-B14F-4D97-AF65-F5344CB8AC3E}">
        <p14:creationId xmlns:p14="http://schemas.microsoft.com/office/powerpoint/2010/main" val="33817446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It is important to remember that when we think of instructional scaffolds paired with explicit instruction, the teacher is providing support for the student to gain mastery of a specific skill. The purpose of gaining mastery with support is to build the student’s independence level; thus, when the support has faded, the student is able to perform the skills/tasks independently. Much like multiple representations, a student might need additional scaffolds one day and something different the next day. Or the student might be able to work without any additional scaffolds but will need the scaffolds when another step or a new skill is introduced. Again, this flexibility in the types of scaffolds used is similar to how multiple representations should be weaved and connected throughout skill building to mastery. </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20</a:t>
            </a:fld>
            <a:endParaRPr lang="en-US" dirty="0"/>
          </a:p>
        </p:txBody>
      </p:sp>
    </p:spTree>
    <p:extLst>
      <p:ext uri="{BB962C8B-B14F-4D97-AF65-F5344CB8AC3E}">
        <p14:creationId xmlns:p14="http://schemas.microsoft.com/office/powerpoint/2010/main" val="11056342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ITC Franklin Gothic Std Bk Cd"/>
                <a:ea typeface="ＭＳ Ｐゴシック" pitchFamily="-48" charset="-128"/>
                <a:cs typeface="ＭＳ Ｐゴシック"/>
              </a:rPr>
              <a:t>[Read slide.]</a:t>
            </a:r>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21</a:t>
            </a:fld>
            <a:endParaRPr lang="en-US" dirty="0"/>
          </a:p>
        </p:txBody>
      </p:sp>
    </p:spTree>
    <p:extLst>
      <p:ext uri="{BB962C8B-B14F-4D97-AF65-F5344CB8AC3E}">
        <p14:creationId xmlns:p14="http://schemas.microsoft.com/office/powerpoint/2010/main" val="18048597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ITC Franklin Gothic Std Bk Cd"/>
                <a:ea typeface="ＭＳ Ｐゴシック" pitchFamily="-48" charset="-128"/>
                <a:cs typeface="ＭＳ Ｐゴシック"/>
              </a:rPr>
              <a:t>[Read slide.]</a:t>
            </a:r>
            <a:endParaRPr lang="en-US" sz="1200" kern="1200" dirty="0">
              <a:solidFill>
                <a:schemeClr val="tx1"/>
              </a:solidFill>
              <a:effectLst/>
              <a:latin typeface="ITC Franklin Gothic Std Bk Cd"/>
              <a:ea typeface="ＭＳ Ｐゴシック" pitchFamily="-48" charset="-128"/>
              <a:cs typeface="ＭＳ Ｐゴシック"/>
            </a:endParaRP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22</a:t>
            </a:fld>
            <a:endParaRPr lang="en-US" dirty="0"/>
          </a:p>
        </p:txBody>
      </p:sp>
    </p:spTree>
    <p:extLst>
      <p:ext uri="{BB962C8B-B14F-4D97-AF65-F5344CB8AC3E}">
        <p14:creationId xmlns:p14="http://schemas.microsoft.com/office/powerpoint/2010/main" val="27797701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ITC Franklin Gothic Std Bk Cd"/>
                <a:ea typeface="ＭＳ Ｐゴシック" pitchFamily="-48" charset="-128"/>
                <a:cs typeface="ＭＳ Ｐゴシック"/>
              </a:rPr>
              <a:t>[Read slide.] </a:t>
            </a:r>
            <a:r>
              <a:rPr lang="en-US" sz="1200" kern="1200" dirty="0">
                <a:solidFill>
                  <a:schemeClr val="tx1"/>
                </a:solidFill>
                <a:effectLst/>
                <a:latin typeface="ITC Franklin Gothic Std Bk Cd"/>
                <a:ea typeface="ＭＳ Ｐゴシック" pitchFamily="-48" charset="-128"/>
                <a:cs typeface="ＭＳ Ｐゴシック"/>
              </a:rPr>
              <a:t>Linking operations from the beginning and through each fact strand is essential. This also supports students’ number sense and can lead to deeper conceptual understanding and application to facts as well as advanced computations and reasonableness of answers. </a:t>
            </a: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23</a:t>
            </a:fld>
            <a:endParaRPr lang="en-US" dirty="0"/>
          </a:p>
        </p:txBody>
      </p:sp>
    </p:spTree>
    <p:extLst>
      <p:ext uri="{BB962C8B-B14F-4D97-AF65-F5344CB8AC3E}">
        <p14:creationId xmlns:p14="http://schemas.microsoft.com/office/powerpoint/2010/main" val="17561645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These are examples of how linking place value to facts within multidigit computations can lead to conceptual understanding and procedural fluency.</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24</a:t>
            </a:fld>
            <a:endParaRPr lang="en-US" dirty="0"/>
          </a:p>
        </p:txBody>
      </p:sp>
    </p:spTree>
    <p:extLst>
      <p:ext uri="{BB962C8B-B14F-4D97-AF65-F5344CB8AC3E}">
        <p14:creationId xmlns:p14="http://schemas.microsoft.com/office/powerpoint/2010/main" val="9175107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ITC Franklin Gothic Std Bk Cd"/>
                <a:ea typeface="ＭＳ Ｐゴシック" pitchFamily="-48" charset="-128"/>
                <a:cs typeface="ＭＳ Ｐゴシック"/>
              </a:rPr>
              <a:t>[Read slide, emphasizing that it is important to teach conceptual understanding rather than simply teaching the traditional algorithm.]</a:t>
            </a:r>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25</a:t>
            </a:fld>
            <a:endParaRPr lang="en-US" dirty="0"/>
          </a:p>
        </p:txBody>
      </p:sp>
    </p:spTree>
    <p:extLst>
      <p:ext uri="{BB962C8B-B14F-4D97-AF65-F5344CB8AC3E}">
        <p14:creationId xmlns:p14="http://schemas.microsoft.com/office/powerpoint/2010/main" val="35788990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26</a:t>
            </a:fld>
            <a:endParaRPr lang="en-US" dirty="0"/>
          </a:p>
        </p:txBody>
      </p:sp>
    </p:spTree>
    <p:extLst>
      <p:ext uri="{BB962C8B-B14F-4D97-AF65-F5344CB8AC3E}">
        <p14:creationId xmlns:p14="http://schemas.microsoft.com/office/powerpoint/2010/main" val="33063592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ITC Franklin Gothic Std Bk Cd"/>
                <a:ea typeface="ＭＳ Ｐゴシック" pitchFamily="-48" charset="-128"/>
                <a:cs typeface="ＭＳ Ｐゴシック"/>
              </a:rPr>
              <a:t>[Have participants complete each case study, or assign a different case study to groups of students and then have groups share their findings. Each handout contains the sample work. Participants will complete the type of error, the evidence for how they know whether it is a fact or strategy error, and possible instructional adaptions.]</a:t>
            </a:r>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27</a:t>
            </a:fld>
            <a:endParaRPr lang="en-US" dirty="0"/>
          </a:p>
        </p:txBody>
      </p:sp>
    </p:spTree>
    <p:extLst>
      <p:ext uri="{BB962C8B-B14F-4D97-AF65-F5344CB8AC3E}">
        <p14:creationId xmlns:p14="http://schemas.microsoft.com/office/powerpoint/2010/main" val="7159509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will be completed together.</a:t>
            </a:r>
            <a:r>
              <a:rPr lang="en-US" baseline="0" dirty="0"/>
              <a:t> Empty tables are in the workbook.</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28</a:t>
            </a:fld>
            <a:endParaRPr lang="en-US" dirty="0"/>
          </a:p>
        </p:txBody>
      </p:sp>
    </p:spTree>
    <p:extLst>
      <p:ext uri="{BB962C8B-B14F-4D97-AF65-F5344CB8AC3E}">
        <p14:creationId xmlns:p14="http://schemas.microsoft.com/office/powerpoint/2010/main" val="28234724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table will be assigned a case example. The</a:t>
            </a:r>
            <a:r>
              <a:rPr lang="en-US" baseline="0" dirty="0"/>
              <a:t> answers will not be reviewed until the end. Participants will have empty tables</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30</a:t>
            </a:fld>
            <a:endParaRPr lang="en-US" dirty="0"/>
          </a:p>
        </p:txBody>
      </p:sp>
    </p:spTree>
    <p:extLst>
      <p:ext uri="{BB962C8B-B14F-4D97-AF65-F5344CB8AC3E}">
        <p14:creationId xmlns:p14="http://schemas.microsoft.com/office/powerpoint/2010/main" val="3613048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3635">
              <a:defRPr/>
            </a:pPr>
            <a:fld id="{1BCF944E-AC27-4BEA-9C0A-695BFCE7C965}" type="slidenum">
              <a:rPr lang="en-US">
                <a:solidFill>
                  <a:srgbClr val="000000"/>
                </a:solidFill>
              </a:rPr>
              <a:pPr defTabSz="923635">
                <a:defRPr/>
              </a:pPr>
              <a:t>3</a:t>
            </a:fld>
            <a:endParaRPr lang="en-US" dirty="0">
              <a:solidFill>
                <a:srgbClr val="000000"/>
              </a:solidFill>
            </a:endParaRPr>
          </a:p>
        </p:txBody>
      </p:sp>
    </p:spTree>
    <p:extLst>
      <p:ext uri="{BB962C8B-B14F-4D97-AF65-F5344CB8AC3E}">
        <p14:creationId xmlns:p14="http://schemas.microsoft.com/office/powerpoint/2010/main" val="31759983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32</a:t>
            </a:fld>
            <a:endParaRPr lang="en-US" dirty="0"/>
          </a:p>
        </p:txBody>
      </p:sp>
    </p:spTree>
    <p:extLst>
      <p:ext uri="{BB962C8B-B14F-4D97-AF65-F5344CB8AC3E}">
        <p14:creationId xmlns:p14="http://schemas.microsoft.com/office/powerpoint/2010/main" val="2750882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34</a:t>
            </a:fld>
            <a:endParaRPr lang="en-US" dirty="0"/>
          </a:p>
        </p:txBody>
      </p:sp>
    </p:spTree>
    <p:extLst>
      <p:ext uri="{BB962C8B-B14F-4D97-AF65-F5344CB8AC3E}">
        <p14:creationId xmlns:p14="http://schemas.microsoft.com/office/powerpoint/2010/main" val="14354834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36</a:t>
            </a:fld>
            <a:endParaRPr lang="en-US" dirty="0"/>
          </a:p>
        </p:txBody>
      </p:sp>
    </p:spTree>
    <p:extLst>
      <p:ext uri="{BB962C8B-B14F-4D97-AF65-F5344CB8AC3E}">
        <p14:creationId xmlns:p14="http://schemas.microsoft.com/office/powerpoint/2010/main" val="9216987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38</a:t>
            </a:fld>
            <a:endParaRPr lang="en-US" dirty="0"/>
          </a:p>
        </p:txBody>
      </p:sp>
    </p:spTree>
    <p:extLst>
      <p:ext uri="{BB962C8B-B14F-4D97-AF65-F5344CB8AC3E}">
        <p14:creationId xmlns:p14="http://schemas.microsoft.com/office/powerpoint/2010/main" val="24050707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40</a:t>
            </a:fld>
            <a:endParaRPr lang="en-US" dirty="0"/>
          </a:p>
        </p:txBody>
      </p:sp>
    </p:spTree>
    <p:extLst>
      <p:ext uri="{BB962C8B-B14F-4D97-AF65-F5344CB8AC3E}">
        <p14:creationId xmlns:p14="http://schemas.microsoft.com/office/powerpoint/2010/main" val="25947101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42</a:t>
            </a:fld>
            <a:endParaRPr lang="en-US" dirty="0"/>
          </a:p>
        </p:txBody>
      </p:sp>
    </p:spTree>
    <p:extLst>
      <p:ext uri="{BB962C8B-B14F-4D97-AF65-F5344CB8AC3E}">
        <p14:creationId xmlns:p14="http://schemas.microsoft.com/office/powerpoint/2010/main" val="33748129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45</a:t>
            </a:fld>
            <a:endParaRPr lang="en-US" dirty="0"/>
          </a:p>
        </p:txBody>
      </p:sp>
    </p:spTree>
    <p:extLst>
      <p:ext uri="{BB962C8B-B14F-4D97-AF65-F5344CB8AC3E}">
        <p14:creationId xmlns:p14="http://schemas.microsoft.com/office/powerpoint/2010/main" val="36432417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46</a:t>
            </a:fld>
            <a:endParaRPr lang="en-US" dirty="0"/>
          </a:p>
        </p:txBody>
      </p:sp>
    </p:spTree>
    <p:extLst>
      <p:ext uri="{BB962C8B-B14F-4D97-AF65-F5344CB8AC3E}">
        <p14:creationId xmlns:p14="http://schemas.microsoft.com/office/powerpoint/2010/main" val="1320619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4</a:t>
            </a:fld>
            <a:endParaRPr lang="en-US" dirty="0"/>
          </a:p>
        </p:txBody>
      </p:sp>
    </p:spTree>
    <p:extLst>
      <p:ext uri="{BB962C8B-B14F-4D97-AF65-F5344CB8AC3E}">
        <p14:creationId xmlns:p14="http://schemas.microsoft.com/office/powerpoint/2010/main" val="243749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3635">
              <a:defRPr/>
            </a:pPr>
            <a:fld id="{DBA2C2E2-0E08-480B-A22D-C2F2EBF6A27D}" type="slidenum">
              <a:rPr lang="en-US">
                <a:solidFill>
                  <a:srgbClr val="000000"/>
                </a:solidFill>
              </a:rPr>
              <a:pPr defTabSz="923635">
                <a:defRPr/>
              </a:pPr>
              <a:t>5</a:t>
            </a:fld>
            <a:endParaRPr lang="en-US" dirty="0">
              <a:solidFill>
                <a:srgbClr val="000000"/>
              </a:solidFill>
            </a:endParaRPr>
          </a:p>
        </p:txBody>
      </p:sp>
    </p:spTree>
    <p:extLst>
      <p:ext uri="{BB962C8B-B14F-4D97-AF65-F5344CB8AC3E}">
        <p14:creationId xmlns:p14="http://schemas.microsoft.com/office/powerpoint/2010/main" val="3151535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defTabSz="923635">
              <a:defRPr/>
            </a:pPr>
            <a:fld id="{1BCF944E-AC27-4BEA-9C0A-695BFCE7C965}" type="slidenum">
              <a:rPr lang="en-US">
                <a:solidFill>
                  <a:srgbClr val="000000"/>
                </a:solidFill>
              </a:rPr>
              <a:pPr defTabSz="923635">
                <a:defRPr/>
              </a:pPr>
              <a:t>6</a:t>
            </a:fld>
            <a:endParaRPr lang="en-US" dirty="0">
              <a:solidFill>
                <a:srgbClr val="000000"/>
              </a:solidFill>
            </a:endParaRPr>
          </a:p>
        </p:txBody>
      </p:sp>
    </p:spTree>
    <p:extLst>
      <p:ext uri="{BB962C8B-B14F-4D97-AF65-F5344CB8AC3E}">
        <p14:creationId xmlns:p14="http://schemas.microsoft.com/office/powerpoint/2010/main" val="2350913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7</a:t>
            </a:fld>
            <a:endParaRPr lang="en-US" dirty="0"/>
          </a:p>
        </p:txBody>
      </p:sp>
    </p:spTree>
    <p:extLst>
      <p:ext uri="{BB962C8B-B14F-4D97-AF65-F5344CB8AC3E}">
        <p14:creationId xmlns:p14="http://schemas.microsoft.com/office/powerpoint/2010/main" val="2947412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defTabSz="923635">
              <a:defRPr/>
            </a:pPr>
            <a:fld id="{DBA2C2E2-0E08-480B-A22D-C2F2EBF6A27D}" type="slidenum">
              <a:rPr lang="en-US">
                <a:solidFill>
                  <a:srgbClr val="000000"/>
                </a:solidFill>
              </a:rPr>
              <a:pPr defTabSz="923635">
                <a:defRPr/>
              </a:pPr>
              <a:t>8</a:t>
            </a:fld>
            <a:endParaRPr lang="en-US" dirty="0">
              <a:solidFill>
                <a:srgbClr val="000000"/>
              </a:solidFill>
            </a:endParaRPr>
          </a:p>
        </p:txBody>
      </p:sp>
    </p:spTree>
    <p:extLst>
      <p:ext uri="{BB962C8B-B14F-4D97-AF65-F5344CB8AC3E}">
        <p14:creationId xmlns:p14="http://schemas.microsoft.com/office/powerpoint/2010/main" val="4038140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Students struggle with math facts because they often use inefficient strategies to solve, thus never fully mastering or memorizing the facts. For many students, the inefficient strategies include counting all. For example, 5 + 3 would include counting five fingers and then counting on three more. A more efficient strategy would be to simply say 5 and then count on three more, so 5, 6, 7, 8 versus 1, 2, 3, 4, 5, 6, 7, 8. Additionally, students who struggle lack the understanding of how numbers are related—knowing that 5 + 3 is 8 and 8 – 3 = 5—thus the idea of part-part-whole and how addition is related to subtraction. </a:t>
            </a:r>
          </a:p>
        </p:txBody>
      </p:sp>
      <p:sp>
        <p:nvSpPr>
          <p:cNvPr id="4" name="Slide Number Placeholder 3"/>
          <p:cNvSpPr>
            <a:spLocks noGrp="1"/>
          </p:cNvSpPr>
          <p:nvPr>
            <p:ph type="sldNum" sz="quarter" idx="10"/>
          </p:nvPr>
        </p:nvSpPr>
        <p:spPr/>
        <p:txBody>
          <a:bodyPr/>
          <a:lstStyle/>
          <a:p>
            <a:pPr defTabSz="923635">
              <a:defRPr/>
            </a:pPr>
            <a:fld id="{DBA2C2E2-0E08-480B-A22D-C2F2EBF6A27D}" type="slidenum">
              <a:rPr lang="en-US">
                <a:solidFill>
                  <a:srgbClr val="000000"/>
                </a:solidFill>
              </a:rPr>
              <a:pPr defTabSz="923635">
                <a:defRPr/>
              </a:pPr>
              <a:t>9</a:t>
            </a:fld>
            <a:endParaRPr lang="en-US" dirty="0">
              <a:solidFill>
                <a:srgbClr val="000000"/>
              </a:solidFill>
            </a:endParaRPr>
          </a:p>
        </p:txBody>
      </p:sp>
    </p:spTree>
    <p:extLst>
      <p:ext uri="{BB962C8B-B14F-4D97-AF65-F5344CB8AC3E}">
        <p14:creationId xmlns:p14="http://schemas.microsoft.com/office/powerpoint/2010/main" val="2237067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p:cNvSpPr>
            <a:spLocks noGrp="1"/>
          </p:cNvSpPr>
          <p:nvPr>
            <p:ph type="title"/>
          </p:nvPr>
        </p:nvSpPr>
        <p:spPr>
          <a:xfrm>
            <a:off x="683812" y="1151931"/>
            <a:ext cx="8228413" cy="1538883"/>
          </a:xfrm>
        </p:spPr>
        <p:txBody>
          <a:bodyPr>
            <a:normAutofit/>
          </a:bodyPr>
          <a:lstStyle>
            <a:lvl1pPr>
              <a:defRPr/>
            </a:lvl1pPr>
          </a:lstStyle>
          <a:p>
            <a:r>
              <a:rPr lang="en-US"/>
              <a:t>Click to edit Master title style</a:t>
            </a:r>
            <a:endParaRPr lang="en-US" dirty="0"/>
          </a:p>
        </p:txBody>
      </p:sp>
      <p:sp>
        <p:nvSpPr>
          <p:cNvPr id="15" name="Subtitle"/>
          <p:cNvSpPr>
            <a:spLocks noGrp="1"/>
          </p:cNvSpPr>
          <p:nvPr>
            <p:ph type="body" sz="quarter" idx="16" hasCustomPrompt="1"/>
          </p:nvPr>
        </p:nvSpPr>
        <p:spPr>
          <a:xfrm>
            <a:off x="684213" y="2935288"/>
            <a:ext cx="8228012" cy="1263650"/>
          </a:xfrm>
        </p:spPr>
        <p:txBody>
          <a:bodyPr/>
          <a:lstStyle>
            <a:lvl1pPr>
              <a:defRPr/>
            </a:lvl1pPr>
          </a:lstStyle>
          <a:p>
            <a:pPr lvl="0"/>
            <a:r>
              <a:rPr lang="en-US" dirty="0"/>
              <a:t>Subtitle</a:t>
            </a:r>
          </a:p>
        </p:txBody>
      </p:sp>
      <p:sp>
        <p:nvSpPr>
          <p:cNvPr id="13" name="Text Placeholder"/>
          <p:cNvSpPr>
            <a:spLocks noGrp="1"/>
          </p:cNvSpPr>
          <p:nvPr>
            <p:ph type="body" sz="quarter" idx="15" hasCustomPrompt="1"/>
          </p:nvPr>
        </p:nvSpPr>
        <p:spPr>
          <a:xfrm>
            <a:off x="684213" y="4427538"/>
            <a:ext cx="8228012" cy="904875"/>
          </a:xfrm>
        </p:spPr>
        <p:txBody>
          <a:bodyPr/>
          <a:lstStyle>
            <a:lvl2pPr>
              <a:defRPr/>
            </a:lvl2pPr>
            <a:lvl3pPr>
              <a:defRPr/>
            </a:lvl3pPr>
          </a:lstStyle>
          <a:p>
            <a:pPr lvl="1"/>
            <a:r>
              <a:rPr lang="en-US" dirty="0"/>
              <a:t>Name</a:t>
            </a:r>
          </a:p>
          <a:p>
            <a:pPr lvl="2"/>
            <a:r>
              <a:rPr lang="en-US" dirty="0"/>
              <a:t>Position</a:t>
            </a:r>
          </a:p>
        </p:txBody>
      </p:sp>
      <p:sp>
        <p:nvSpPr>
          <p:cNvPr id="8" name="Text Placeholder 7"/>
          <p:cNvSpPr>
            <a:spLocks noGrp="1"/>
          </p:cNvSpPr>
          <p:nvPr>
            <p:ph type="body" sz="quarter" idx="18" hasCustomPrompt="1"/>
          </p:nvPr>
        </p:nvSpPr>
        <p:spPr>
          <a:xfrm>
            <a:off x="8211713" y="6239292"/>
            <a:ext cx="700512" cy="153888"/>
          </a:xfrm>
        </p:spPr>
        <p:txBody>
          <a:bodyPr wrap="none">
            <a:spAutoFit/>
          </a:bodyPr>
          <a:lstStyle>
            <a:lvl1pPr algn="r">
              <a:defRPr sz="1000">
                <a:solidFill>
                  <a:schemeClr val="tx2"/>
                </a:solidFill>
              </a:defRPr>
            </a:lvl1pPr>
            <a:lvl2pPr>
              <a:defRPr sz="1000">
                <a:solidFill>
                  <a:schemeClr val="tx2"/>
                </a:solidFill>
              </a:defRPr>
            </a:lvl2pPr>
            <a:lvl3pPr>
              <a:defRPr sz="1000">
                <a:solidFill>
                  <a:schemeClr val="tx2"/>
                </a:solidFill>
              </a:defRPr>
            </a:lvl3pPr>
            <a:lvl4pPr>
              <a:defRPr sz="1000">
                <a:solidFill>
                  <a:schemeClr val="tx2"/>
                </a:solidFill>
              </a:defRPr>
            </a:lvl4pPr>
            <a:lvl5pPr>
              <a:defRPr sz="1000">
                <a:solidFill>
                  <a:schemeClr val="tx2"/>
                </a:solidFill>
              </a:defRPr>
            </a:lvl5pPr>
          </a:lstStyle>
          <a:p>
            <a:pPr lvl="0"/>
            <a:r>
              <a:rPr lang="en-US" dirty="0"/>
              <a:t>Month 20XX</a:t>
            </a:r>
          </a:p>
        </p:txBody>
      </p:sp>
      <p:sp>
        <p:nvSpPr>
          <p:cNvPr id="10" name="Text Placeholder 9"/>
          <p:cNvSpPr>
            <a:spLocks noGrp="1"/>
          </p:cNvSpPr>
          <p:nvPr>
            <p:ph type="body" sz="quarter" idx="19" hasCustomPrompt="1"/>
          </p:nvPr>
        </p:nvSpPr>
        <p:spPr>
          <a:xfrm>
            <a:off x="6249638" y="6567844"/>
            <a:ext cx="2662587" cy="123111"/>
          </a:xfrm>
        </p:spPr>
        <p:txBody>
          <a:bodyPr wrap="none">
            <a:spAutoFit/>
          </a:bodyPr>
          <a:lstStyle>
            <a:lvl1pPr algn="r">
              <a:defRPr sz="800">
                <a:solidFill>
                  <a:schemeClr val="bg2">
                    <a:lumMod val="90000"/>
                  </a:schemeClr>
                </a:solidFill>
                <a:latin typeface="Arial Narrow" panose="020B0606020202030204" pitchFamily="34" charset="0"/>
              </a:defRPr>
            </a:lvl1pPr>
            <a:lvl2pPr>
              <a:defRPr sz="800">
                <a:latin typeface="Arial Narrow" panose="020B0606020202030204" pitchFamily="34" charset="0"/>
              </a:defRPr>
            </a:lvl2pPr>
            <a:lvl3pPr>
              <a:defRPr sz="800">
                <a:latin typeface="Arial Narrow" panose="020B0606020202030204" pitchFamily="34" charset="0"/>
              </a:defRPr>
            </a:lvl3pPr>
            <a:lvl4pPr>
              <a:defRPr sz="800">
                <a:latin typeface="Arial Narrow" panose="020B0606020202030204" pitchFamily="34" charset="0"/>
              </a:defRPr>
            </a:lvl4pPr>
            <a:lvl5pPr>
              <a:defRPr sz="800">
                <a:latin typeface="Arial Narrow" panose="020B0606020202030204" pitchFamily="34" charset="0"/>
              </a:defRPr>
            </a:lvl5pPr>
          </a:lstStyle>
          <a:p>
            <a:pPr lvl="0"/>
            <a:r>
              <a:rPr lang="en-US" dirty="0"/>
              <a:t>Copyright © 20XX American Institutes for Research. All rights reserved.</a:t>
            </a:r>
          </a:p>
        </p:txBody>
      </p:sp>
    </p:spTree>
    <p:extLst>
      <p:ext uri="{BB962C8B-B14F-4D97-AF65-F5344CB8AC3E}">
        <p14:creationId xmlns:p14="http://schemas.microsoft.com/office/powerpoint/2010/main" val="385237429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ngle Line Title, Two Column">
    <p:spTree>
      <p:nvGrpSpPr>
        <p:cNvPr id="1" name=""/>
        <p:cNvGrpSpPr/>
        <p:nvPr/>
      </p:nvGrpSpPr>
      <p:grpSpPr>
        <a:xfrm>
          <a:off x="0" y="0"/>
          <a:ext cx="0" cy="0"/>
          <a:chOff x="0" y="0"/>
          <a:chExt cx="0" cy="0"/>
        </a:xfrm>
      </p:grpSpPr>
      <p:cxnSp>
        <p:nvCxnSpPr>
          <p:cNvPr id="64" name="Rule"/>
          <p:cNvCxnSpPr/>
          <p:nvPr userDrawn="1"/>
        </p:nvCxnSpPr>
        <p:spPr>
          <a:xfrm>
            <a:off x="687390" y="966735"/>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tle"/>
          <p:cNvSpPr>
            <a:spLocks noGrp="1"/>
          </p:cNvSpPr>
          <p:nvPr userDrawn="1">
            <p:ph type="title"/>
          </p:nvPr>
        </p:nvSpPr>
        <p:spPr>
          <a:xfrm>
            <a:off x="687389" y="483106"/>
            <a:ext cx="8224837" cy="369332"/>
          </a:xfrm>
        </p:spPr>
        <p:txBody>
          <a:bodyPr/>
          <a:lstStyle/>
          <a:p>
            <a:r>
              <a:rPr lang="en-US" dirty="0"/>
              <a:t>Click to edit Master title style</a:t>
            </a:r>
          </a:p>
        </p:txBody>
      </p:sp>
      <p:sp>
        <p:nvSpPr>
          <p:cNvPr id="20" name="Content Left"/>
          <p:cNvSpPr>
            <a:spLocks noGrp="1"/>
          </p:cNvSpPr>
          <p:nvPr userDrawn="1">
            <p:ph sz="quarter" idx="11"/>
          </p:nvPr>
        </p:nvSpPr>
        <p:spPr>
          <a:xfrm>
            <a:off x="687389" y="1074695"/>
            <a:ext cx="3992563"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Content Right"/>
          <p:cNvSpPr>
            <a:spLocks noGrp="1"/>
          </p:cNvSpPr>
          <p:nvPr>
            <p:ph sz="quarter" idx="12"/>
          </p:nvPr>
        </p:nvSpPr>
        <p:spPr>
          <a:xfrm>
            <a:off x="4913313" y="1082677"/>
            <a:ext cx="3998912" cy="5243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cNvSpPr>
            <a:spLocks noGrp="1"/>
          </p:cNvSpPr>
          <p:nvPr userDrawn="1">
            <p:ph type="sldNum" sz="quarter" idx="10"/>
          </p:nvPr>
        </p:nvSpPr>
        <p:spPr/>
        <p:txBody>
          <a:bodyPr/>
          <a:lstStyle/>
          <a:p>
            <a:pPr algn="r"/>
            <a:fld id="{F3477EC8-074D-41C4-94AE-E9EA7CEEA348}" type="slidenum">
              <a:rPr>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396528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 Rule">
    <p:spTree>
      <p:nvGrpSpPr>
        <p:cNvPr id="1" name=""/>
        <p:cNvGrpSpPr/>
        <p:nvPr/>
      </p:nvGrpSpPr>
      <p:grpSpPr>
        <a:xfrm>
          <a:off x="0" y="0"/>
          <a:ext cx="0" cy="0"/>
          <a:chOff x="0" y="0"/>
          <a:chExt cx="0" cy="0"/>
        </a:xfrm>
      </p:grpSpPr>
      <p:sp>
        <p:nvSpPr>
          <p:cNvPr id="3" name="Title"/>
          <p:cNvSpPr>
            <a:spLocks noGrp="1"/>
          </p:cNvSpPr>
          <p:nvPr userDrawn="1">
            <p:ph type="title"/>
          </p:nvPr>
        </p:nvSpPr>
        <p:spPr>
          <a:xfrm>
            <a:off x="687389" y="483105"/>
            <a:ext cx="8224837" cy="369332"/>
          </a:xfrm>
        </p:spPr>
        <p:txBody>
          <a:bodyPr/>
          <a:lstStyle/>
          <a:p>
            <a:r>
              <a:rPr lang="en-US" dirty="0"/>
              <a:t>Click to edit Master title style</a:t>
            </a:r>
          </a:p>
        </p:txBody>
      </p:sp>
      <p:sp>
        <p:nvSpPr>
          <p:cNvPr id="20" name="Content"/>
          <p:cNvSpPr>
            <a:spLocks noGrp="1"/>
          </p:cNvSpPr>
          <p:nvPr userDrawn="1">
            <p:ph sz="quarter" idx="11"/>
          </p:nvPr>
        </p:nvSpPr>
        <p:spPr>
          <a:xfrm>
            <a:off x="687389" y="1074695"/>
            <a:ext cx="8224837"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Slide Number"/>
          <p:cNvSpPr>
            <a:spLocks noGrp="1"/>
          </p:cNvSpPr>
          <p:nvPr userDrawn="1">
            <p:ph type="sldNum" sz="quarter" idx="10"/>
          </p:nvPr>
        </p:nvSpPr>
        <p:spPr/>
        <p:txBody>
          <a:bodyPr/>
          <a:lstStyle/>
          <a:p>
            <a:pPr algn="r"/>
            <a:fld id="{F3477EC8-074D-41C4-94AE-E9EA7CEEA348}" type="slidenum">
              <a:rPr>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284471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irst Level No Bullet, Source">
    <p:spTree>
      <p:nvGrpSpPr>
        <p:cNvPr id="1" name=""/>
        <p:cNvGrpSpPr/>
        <p:nvPr/>
      </p:nvGrpSpPr>
      <p:grpSpPr>
        <a:xfrm>
          <a:off x="0" y="0"/>
          <a:ext cx="0" cy="0"/>
          <a:chOff x="0" y="0"/>
          <a:chExt cx="0" cy="0"/>
        </a:xfrm>
      </p:grpSpPr>
      <p:cxnSp>
        <p:nvCxnSpPr>
          <p:cNvPr id="45" name="Rule"/>
          <p:cNvCxnSpPr/>
          <p:nvPr userDrawn="1"/>
        </p:nvCxnSpPr>
        <p:spPr>
          <a:xfrm>
            <a:off x="687388" y="1487424"/>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title"/>
          </p:nvPr>
        </p:nvSpPr>
        <p:spPr>
          <a:xfrm>
            <a:off x="687389" y="1005645"/>
            <a:ext cx="8224837" cy="369332"/>
          </a:xfrm>
        </p:spPr>
        <p:txBody>
          <a:bodyPr/>
          <a:lstStyle>
            <a:lvl1pPr>
              <a:defRPr>
                <a:solidFill>
                  <a:schemeClr val="bg2">
                    <a:lumMod val="75000"/>
                  </a:schemeClr>
                </a:solidFill>
              </a:defRPr>
            </a:lvl1pPr>
          </a:lstStyle>
          <a:p>
            <a:r>
              <a:rPr lang="en-US" dirty="0"/>
              <a:t>Click to edit Master title style</a:t>
            </a:r>
          </a:p>
        </p:txBody>
      </p:sp>
      <p:sp>
        <p:nvSpPr>
          <p:cNvPr id="3" name="Content"/>
          <p:cNvSpPr>
            <a:spLocks noGrp="1"/>
          </p:cNvSpPr>
          <p:nvPr userDrawn="1">
            <p:ph idx="1"/>
          </p:nvPr>
        </p:nvSpPr>
        <p:spPr>
          <a:xfrm>
            <a:off x="687389" y="1611468"/>
            <a:ext cx="8224837" cy="4714531"/>
          </a:xfrm>
        </p:spPr>
        <p:txBody>
          <a:bodyPr/>
          <a:lstStyle>
            <a:lvl1pPr marL="0" indent="0">
              <a:buNone/>
              <a:defRPr>
                <a:solidFill>
                  <a:schemeClr val="tx2"/>
                </a:solidFill>
                <a:latin typeface="+mn-lt"/>
                <a:cs typeface="Franklin Gothic Book" pitchFamily="34" charset="0"/>
              </a:defRPr>
            </a:lvl1pPr>
            <a:lvl2pPr marL="172641" indent="-172641">
              <a:buFont typeface="Arial" pitchFamily="34" charset="0"/>
              <a:buChar char="•"/>
              <a:defRPr>
                <a:solidFill>
                  <a:schemeClr val="tx2"/>
                </a:solidFill>
                <a:latin typeface="+mn-lt"/>
              </a:defRPr>
            </a:lvl2pPr>
            <a:lvl3pPr marL="348854" indent="-171450">
              <a:buFont typeface="Arial" panose="020B0604020202020204" pitchFamily="34" charset="0"/>
              <a:buChar char="–"/>
              <a:defRPr>
                <a:solidFill>
                  <a:schemeClr val="tx2"/>
                </a:solidFill>
                <a:latin typeface="+mn-lt"/>
              </a:defRPr>
            </a:lvl3pPr>
            <a:lvl4pPr marL="514350" indent="-171450">
              <a:buFont typeface="Arial" panose="020B0604020202020204" pitchFamily="34" charset="0"/>
              <a:buChar char="»"/>
              <a:defRPr>
                <a:solidFill>
                  <a:schemeClr val="tx2"/>
                </a:solidFill>
                <a:latin typeface="+mn-lt"/>
              </a:defRPr>
            </a:lvl4pPr>
            <a:lvl5pPr marL="684610" indent="-171450">
              <a:buFont typeface="Arial" panose="020B0604020202020204" pitchFamily="34" charset="0"/>
              <a:buChar char="•"/>
              <a:defRPr>
                <a:solidFill>
                  <a:schemeClr val="tx2">
                    <a:lumMod val="75000"/>
                  </a:schemeClr>
                </a:solidFill>
                <a:latin typeface="+mn-lt"/>
              </a:defRPr>
            </a:lvl5pPr>
            <a:lvl6pPr marL="859631" indent="-171450">
              <a:defRPr>
                <a:solidFill>
                  <a:schemeClr val="tx2">
                    <a:lumMod val="75000"/>
                  </a:schemeClr>
                </a:solidFill>
                <a:latin typeface="+mn-lt"/>
              </a:defRPr>
            </a:lvl6pPr>
            <a:lvl7pPr marL="1031081" indent="-171450">
              <a:defRPr>
                <a:solidFill>
                  <a:schemeClr val="tx2">
                    <a:lumMod val="75000"/>
                  </a:schemeClr>
                </a:solidFill>
                <a:latin typeface="+mn-lt"/>
              </a:defRPr>
            </a:lvl7pPr>
            <a:lvl8pPr marL="1200150" indent="-171450">
              <a:defRPr>
                <a:solidFill>
                  <a:schemeClr val="tx2">
                    <a:lumMod val="75000"/>
                  </a:schemeClr>
                </a:solidFill>
                <a:latin typeface="+mn-lt"/>
              </a:defRPr>
            </a:lvl8pPr>
            <a:lvl9pPr marL="1370410" indent="-171450">
              <a:defRPr>
                <a:solidFill>
                  <a:schemeClr val="tx2">
                    <a:lumMod val="75000"/>
                  </a:schemeClr>
                </a:solidFill>
                <a:latin typeface="+mn-lt"/>
              </a:defRPr>
            </a:lvl9pPr>
          </a:lstStyle>
          <a:p>
            <a:pPr lvl="0"/>
            <a:r>
              <a:rPr lang="en-US" dirty="0"/>
              <a:t>Click to edit Master text</a:t>
            </a:r>
          </a:p>
          <a:p>
            <a:pPr lvl="1"/>
            <a:r>
              <a:rPr lang="en-US" dirty="0"/>
              <a:t>Second level</a:t>
            </a:r>
          </a:p>
          <a:p>
            <a:pPr lvl="2"/>
            <a:r>
              <a:rPr lang="en-US" dirty="0"/>
              <a:t>Third level</a:t>
            </a:r>
          </a:p>
          <a:p>
            <a:pPr lvl="3"/>
            <a:r>
              <a:rPr lang="en-US" dirty="0"/>
              <a:t>Fourth level</a:t>
            </a:r>
          </a:p>
        </p:txBody>
      </p:sp>
      <p:sp>
        <p:nvSpPr>
          <p:cNvPr id="6" name="Source"/>
          <p:cNvSpPr>
            <a:spLocks noGrp="1"/>
          </p:cNvSpPr>
          <p:nvPr>
            <p:ph type="body" sz="quarter" idx="11" hasCustomPrompt="1"/>
          </p:nvPr>
        </p:nvSpPr>
        <p:spPr>
          <a:xfrm>
            <a:off x="687389" y="6095166"/>
            <a:ext cx="8224837" cy="230832"/>
          </a:xfrm>
        </p:spPr>
        <p:txBody>
          <a:bodyPr anchor="b" anchorCtr="0">
            <a:spAutoFit/>
          </a:bodyPr>
          <a:lstStyle>
            <a:lvl1pPr marL="0" indent="0">
              <a:buNone/>
              <a:defRPr sz="750"/>
            </a:lvl1pPr>
            <a:lvl2pPr marL="171450" indent="0">
              <a:buNone/>
              <a:defRPr sz="750"/>
            </a:lvl2pPr>
            <a:lvl3pPr marL="344091" indent="0">
              <a:buNone/>
              <a:defRPr sz="750"/>
            </a:lvl3pPr>
            <a:lvl4pPr marL="514350" indent="0">
              <a:buNone/>
              <a:defRPr sz="750"/>
            </a:lvl4pPr>
            <a:lvl5pPr marL="685800" indent="0">
              <a:buNone/>
              <a:defRPr sz="750"/>
            </a:lvl5pPr>
          </a:lstStyle>
          <a:p>
            <a:r>
              <a:rPr lang="en-US" sz="750" i="1" dirty="0">
                <a:solidFill>
                  <a:schemeClr val="tx2"/>
                </a:solidFill>
                <a:latin typeface="+mn-lt"/>
                <a:ea typeface="ITC Franklin Gothic Std Bk Cd"/>
                <a:cs typeface="ITC Franklin Gothic Std Bk Cd"/>
              </a:rPr>
              <a:t>Source: </a:t>
            </a:r>
            <a:r>
              <a:rPr lang="en-US" sz="75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p>
        </p:txBody>
      </p:sp>
      <p:sp>
        <p:nvSpPr>
          <p:cNvPr id="4" name="Slide Number"/>
          <p:cNvSpPr>
            <a:spLocks noGrp="1"/>
          </p:cNvSpPr>
          <p:nvPr userDrawn="1">
            <p:ph type="sldNum" sz="quarter" idx="10"/>
          </p:nvPr>
        </p:nvSpPr>
        <p:spPr>
          <a:xfrm>
            <a:off x="8806427" y="6666759"/>
            <a:ext cx="105798" cy="103875"/>
          </a:xfrm>
        </p:spPr>
        <p:txBody>
          <a:bodyPr/>
          <a:lstStyle>
            <a:lvl1pPr>
              <a:defRPr>
                <a:solidFill>
                  <a:schemeClr val="bg2">
                    <a:lumMod val="75000"/>
                  </a:schemeClr>
                </a:solidFill>
              </a:defRPr>
            </a:lvl1pPr>
          </a:lstStyle>
          <a:p>
            <a:pPr algn="r"/>
            <a:fld id="{F3477EC8-074D-41C4-94AE-E9EA7CEEA348}" type="slidenum">
              <a:rPr smtClean="0">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3618592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ed Text, Source">
    <p:spTree>
      <p:nvGrpSpPr>
        <p:cNvPr id="1" name=""/>
        <p:cNvGrpSpPr/>
        <p:nvPr/>
      </p:nvGrpSpPr>
      <p:grpSpPr>
        <a:xfrm>
          <a:off x="0" y="0"/>
          <a:ext cx="0" cy="0"/>
          <a:chOff x="0" y="0"/>
          <a:chExt cx="0" cy="0"/>
        </a:xfrm>
      </p:grpSpPr>
      <p:cxnSp>
        <p:nvCxnSpPr>
          <p:cNvPr id="37" name="Rule"/>
          <p:cNvCxnSpPr/>
          <p:nvPr userDrawn="1"/>
        </p:nvCxnSpPr>
        <p:spPr>
          <a:xfrm>
            <a:off x="687388" y="1487424"/>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687389" y="1005645"/>
            <a:ext cx="8224837" cy="369332"/>
          </a:xfrm>
        </p:spPr>
        <p:txBody>
          <a:bodyPr>
            <a:spAutoFit/>
          </a:bodyPr>
          <a:lstStyle>
            <a:lvl1pPr>
              <a:defRPr sz="2400"/>
            </a:lvl1pPr>
          </a:lstStyle>
          <a:p>
            <a:r>
              <a:rPr lang="en-US" dirty="0"/>
              <a:t>Click to edit Master title style</a:t>
            </a:r>
          </a:p>
        </p:txBody>
      </p:sp>
      <p:sp>
        <p:nvSpPr>
          <p:cNvPr id="3" name="Content"/>
          <p:cNvSpPr>
            <a:spLocks noGrp="1"/>
          </p:cNvSpPr>
          <p:nvPr>
            <p:ph idx="1"/>
          </p:nvPr>
        </p:nvSpPr>
        <p:spPr bwMode="gray">
          <a:xfrm>
            <a:off x="687527" y="1607853"/>
            <a:ext cx="8224699" cy="4726300"/>
          </a:xfrm>
        </p:spPr>
        <p:txBody>
          <a:bodyPr/>
          <a:lstStyle>
            <a:lvl1pPr marL="175022" indent="-175022">
              <a:buFont typeface="Arial" panose="020B0604020202020204" pitchFamily="34" charset="0"/>
              <a:buChar char="•"/>
              <a:defRPr>
                <a:solidFill>
                  <a:schemeClr val="tx2"/>
                </a:solidFill>
                <a:latin typeface="+mn-lt"/>
                <a:cs typeface="Franklin Gothic Book" pitchFamily="34" charset="0"/>
              </a:defRPr>
            </a:lvl1pPr>
            <a:lvl2pPr>
              <a:defRPr sz="1350">
                <a:solidFill>
                  <a:schemeClr val="tx2"/>
                </a:solidFill>
                <a:latin typeface="+mn-lt"/>
                <a:cs typeface="Franklin Gothic Book" pitchFamily="34" charset="0"/>
              </a:defRPr>
            </a:lvl2pPr>
            <a:lvl3pPr>
              <a:defRPr sz="1050" baseline="0">
                <a:solidFill>
                  <a:schemeClr val="tx2"/>
                </a:solidFill>
                <a:latin typeface="+mn-lt"/>
                <a:cs typeface="Franklin Gothic Book" pitchFamily="34" charset="0"/>
              </a:defRPr>
            </a:lvl3pPr>
            <a:lvl4pPr marL="686991" indent="-171450">
              <a:defRPr sz="1050" baseline="0">
                <a:solidFill>
                  <a:schemeClr val="tx2"/>
                </a:solidFill>
                <a:latin typeface="+mn-lt"/>
                <a:cs typeface="Arial" pitchFamily="34" charset="0"/>
              </a:defRPr>
            </a:lvl4pPr>
            <a:lvl5pPr marL="857250" indent="-171450">
              <a:defRPr sz="1050" baseline="0">
                <a:solidFill>
                  <a:schemeClr val="tx2">
                    <a:lumMod val="75000"/>
                  </a:schemeClr>
                </a:solidFill>
                <a:latin typeface="+mn-lt"/>
                <a:cs typeface="Arial" pitchFamily="34" charset="0"/>
              </a:defRPr>
            </a:lvl5pPr>
            <a:lvl6pPr marL="1033463" indent="-171450">
              <a:defRPr sz="1050" baseline="0">
                <a:solidFill>
                  <a:schemeClr val="tx2">
                    <a:lumMod val="75000"/>
                  </a:schemeClr>
                </a:solidFill>
                <a:latin typeface="+mn-lt"/>
              </a:defRPr>
            </a:lvl6pPr>
            <a:lvl7pPr marL="1197769" indent="-171450">
              <a:defRPr sz="1050" baseline="0">
                <a:solidFill>
                  <a:schemeClr val="tx2">
                    <a:lumMod val="75000"/>
                  </a:schemeClr>
                </a:solidFill>
                <a:latin typeface="+mn-lt"/>
              </a:defRPr>
            </a:lvl7pPr>
            <a:lvl8pPr marL="1372791" indent="-171450">
              <a:defRPr sz="1050" baseline="0">
                <a:solidFill>
                  <a:schemeClr val="tx2">
                    <a:lumMod val="75000"/>
                  </a:schemeClr>
                </a:solidFill>
                <a:latin typeface="+mn-lt"/>
              </a:defRPr>
            </a:lvl8pPr>
            <a:lvl9pPr marL="1543050" indent="-171450">
              <a:defRPr sz="105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ource"/>
          <p:cNvSpPr>
            <a:spLocks noGrp="1"/>
          </p:cNvSpPr>
          <p:nvPr>
            <p:ph type="body" sz="quarter" idx="11" hasCustomPrompt="1"/>
          </p:nvPr>
        </p:nvSpPr>
        <p:spPr>
          <a:xfrm>
            <a:off x="687389" y="6103322"/>
            <a:ext cx="8224837" cy="230832"/>
          </a:xfrm>
        </p:spPr>
        <p:txBody>
          <a:bodyPr anchor="b" anchorCtr="0">
            <a:spAutoFit/>
          </a:bodyPr>
          <a:lstStyle>
            <a:lvl1pPr marL="0" indent="0">
              <a:buNone/>
              <a:defRPr sz="750"/>
            </a:lvl1pPr>
            <a:lvl2pPr marL="171450" indent="0">
              <a:buNone/>
              <a:defRPr sz="750"/>
            </a:lvl2pPr>
            <a:lvl3pPr marL="344091" indent="0">
              <a:buNone/>
              <a:defRPr sz="750"/>
            </a:lvl3pPr>
            <a:lvl4pPr marL="514350" indent="0">
              <a:buNone/>
              <a:defRPr sz="750"/>
            </a:lvl4pPr>
            <a:lvl5pPr marL="685800" indent="0">
              <a:buNone/>
              <a:defRPr sz="750"/>
            </a:lvl5pPr>
          </a:lstStyle>
          <a:p>
            <a:pPr lvl="0"/>
            <a:r>
              <a:rPr lang="en-US" sz="750" i="1" dirty="0">
                <a:solidFill>
                  <a:schemeClr val="tx2"/>
                </a:solidFill>
                <a:latin typeface="+mn-lt"/>
                <a:ea typeface="ITC Franklin Gothic Std Bk Cd"/>
                <a:cs typeface="ITC Franklin Gothic Std Bk Cd"/>
              </a:rPr>
              <a:t>Source: </a:t>
            </a:r>
            <a:r>
              <a:rPr lang="en-US" sz="75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4" name="Slide Number"/>
          <p:cNvSpPr>
            <a:spLocks noGrp="1"/>
          </p:cNvSpPr>
          <p:nvPr>
            <p:ph type="sldNum" sz="quarter" idx="10"/>
          </p:nvPr>
        </p:nvSpPr>
        <p:spPr/>
        <p:txBody>
          <a:bodyPr/>
          <a:lstStyle>
            <a:lvl1pPr>
              <a:defRPr>
                <a:solidFill>
                  <a:schemeClr val="bg2">
                    <a:lumMod val="75000"/>
                  </a:schemeClr>
                </a:solidFill>
              </a:defRPr>
            </a:lvl1pPr>
          </a:lstStyle>
          <a:p>
            <a:pPr algn="r"/>
            <a:fld id="{F3477EC8-074D-41C4-94AE-E9EA7CEEA348}" type="slidenum">
              <a:rPr smtClean="0">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73382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Source">
    <p:spTree>
      <p:nvGrpSpPr>
        <p:cNvPr id="1" name=""/>
        <p:cNvGrpSpPr/>
        <p:nvPr/>
      </p:nvGrpSpPr>
      <p:grpSpPr>
        <a:xfrm>
          <a:off x="0" y="0"/>
          <a:ext cx="0" cy="0"/>
          <a:chOff x="0" y="0"/>
          <a:chExt cx="0" cy="0"/>
        </a:xfrm>
      </p:grpSpPr>
      <p:cxnSp>
        <p:nvCxnSpPr>
          <p:cNvPr id="66" name="Rule"/>
          <p:cNvCxnSpPr/>
          <p:nvPr userDrawn="1"/>
        </p:nvCxnSpPr>
        <p:spPr>
          <a:xfrm>
            <a:off x="687388" y="1487424"/>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p:txBody>
          <a:bodyPr/>
          <a:lstStyle/>
          <a:p>
            <a:r>
              <a:rPr lang="en-US" dirty="0"/>
              <a:t>Click to edit Master title style</a:t>
            </a:r>
          </a:p>
        </p:txBody>
      </p:sp>
      <p:sp>
        <p:nvSpPr>
          <p:cNvPr id="40" name="Content Right"/>
          <p:cNvSpPr>
            <a:spLocks noGrp="1"/>
          </p:cNvSpPr>
          <p:nvPr>
            <p:ph sz="quarter" idx="12"/>
          </p:nvPr>
        </p:nvSpPr>
        <p:spPr>
          <a:xfrm>
            <a:off x="687388" y="1599874"/>
            <a:ext cx="3994151" cy="4723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 name="Content Left"/>
          <p:cNvSpPr>
            <a:spLocks noGrp="1"/>
          </p:cNvSpPr>
          <p:nvPr>
            <p:ph sz="quarter" idx="13"/>
          </p:nvPr>
        </p:nvSpPr>
        <p:spPr>
          <a:xfrm>
            <a:off x="4913314" y="1599874"/>
            <a:ext cx="3998912" cy="4723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ource"/>
          <p:cNvSpPr>
            <a:spLocks noGrp="1"/>
          </p:cNvSpPr>
          <p:nvPr>
            <p:ph type="body" sz="quarter" idx="14" hasCustomPrompt="1"/>
          </p:nvPr>
        </p:nvSpPr>
        <p:spPr>
          <a:xfrm>
            <a:off x="687389" y="6092182"/>
            <a:ext cx="8224837" cy="230832"/>
          </a:xfrm>
        </p:spPr>
        <p:txBody>
          <a:bodyPr anchor="b" anchorCtr="0">
            <a:spAutoFit/>
          </a:bodyPr>
          <a:lstStyle>
            <a:lvl1pPr marL="0" indent="0">
              <a:buNone/>
              <a:defRPr sz="1800"/>
            </a:lvl1pPr>
          </a:lstStyle>
          <a:p>
            <a:pPr lvl="0"/>
            <a:r>
              <a:rPr lang="en-US" sz="750" i="1" dirty="0">
                <a:solidFill>
                  <a:schemeClr val="tx2"/>
                </a:solidFill>
                <a:latin typeface="+mn-lt"/>
                <a:ea typeface="ITC Franklin Gothic Std Bk Cd"/>
                <a:cs typeface="ITC Franklin Gothic Std Bk Cd"/>
              </a:rPr>
              <a:t>Source: </a:t>
            </a:r>
            <a:r>
              <a:rPr lang="en-US" sz="75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5" name="Slide Number"/>
          <p:cNvSpPr>
            <a:spLocks noGrp="1"/>
          </p:cNvSpPr>
          <p:nvPr>
            <p:ph type="sldNum" sz="quarter" idx="11"/>
          </p:nvPr>
        </p:nvSpPr>
        <p:spPr/>
        <p:txBody>
          <a:bodyPr/>
          <a:lstStyle>
            <a:lvl1pPr>
              <a:defRPr>
                <a:solidFill>
                  <a:schemeClr val="bg2">
                    <a:lumMod val="75000"/>
                  </a:schemeClr>
                </a:solidFill>
              </a:defRPr>
            </a:lvl1pPr>
          </a:lstStyle>
          <a:p>
            <a:pPr algn="r"/>
            <a:fld id="{F3477EC8-074D-41C4-94AE-E9EA7CEEA348}" type="slidenum">
              <a:rPr smtClean="0">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19729845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ngle Line Title, First Level No Bullet, Source">
    <p:spTree>
      <p:nvGrpSpPr>
        <p:cNvPr id="1" name=""/>
        <p:cNvGrpSpPr/>
        <p:nvPr/>
      </p:nvGrpSpPr>
      <p:grpSpPr>
        <a:xfrm>
          <a:off x="0" y="0"/>
          <a:ext cx="0" cy="0"/>
          <a:chOff x="0" y="0"/>
          <a:chExt cx="0" cy="0"/>
        </a:xfrm>
      </p:grpSpPr>
      <p:cxnSp>
        <p:nvCxnSpPr>
          <p:cNvPr id="20" name="Rule"/>
          <p:cNvCxnSpPr/>
          <p:nvPr userDrawn="1"/>
        </p:nvCxnSpPr>
        <p:spPr>
          <a:xfrm>
            <a:off x="687390" y="966735"/>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title"/>
          </p:nvPr>
        </p:nvSpPr>
        <p:spPr>
          <a:xfrm>
            <a:off x="687389" y="484012"/>
            <a:ext cx="8224837" cy="369332"/>
          </a:xfrm>
        </p:spPr>
        <p:txBody>
          <a:bodyPr/>
          <a:lstStyle>
            <a:lvl1pPr>
              <a:defRPr>
                <a:solidFill>
                  <a:schemeClr val="bg2">
                    <a:lumMod val="75000"/>
                  </a:schemeClr>
                </a:solidFill>
              </a:defRPr>
            </a:lvl1pPr>
          </a:lstStyle>
          <a:p>
            <a:r>
              <a:rPr lang="en-US" dirty="0"/>
              <a:t>Click to edit Master title style</a:t>
            </a:r>
          </a:p>
        </p:txBody>
      </p:sp>
      <p:sp>
        <p:nvSpPr>
          <p:cNvPr id="3" name="Content"/>
          <p:cNvSpPr>
            <a:spLocks noGrp="1"/>
          </p:cNvSpPr>
          <p:nvPr userDrawn="1">
            <p:ph idx="1"/>
          </p:nvPr>
        </p:nvSpPr>
        <p:spPr>
          <a:xfrm>
            <a:off x="687389" y="1079187"/>
            <a:ext cx="8224837" cy="5246813"/>
          </a:xfrm>
        </p:spPr>
        <p:txBody>
          <a:bodyPr/>
          <a:lstStyle>
            <a:lvl1pPr marL="0" indent="0">
              <a:buNone/>
              <a:defRPr>
                <a:solidFill>
                  <a:schemeClr val="tx2"/>
                </a:solidFill>
                <a:latin typeface="+mn-lt"/>
                <a:cs typeface="Franklin Gothic Book" pitchFamily="34" charset="0"/>
              </a:defRPr>
            </a:lvl1pPr>
            <a:lvl2pPr marL="172641" indent="-172641">
              <a:buFont typeface="Arial" pitchFamily="34" charset="0"/>
              <a:buChar char="•"/>
              <a:defRPr>
                <a:solidFill>
                  <a:schemeClr val="tx2"/>
                </a:solidFill>
                <a:latin typeface="+mn-lt"/>
              </a:defRPr>
            </a:lvl2pPr>
            <a:lvl3pPr marL="348854" indent="-171450">
              <a:buFont typeface="Arial" panose="020B0604020202020204" pitchFamily="34" charset="0"/>
              <a:buChar char="–"/>
              <a:defRPr>
                <a:solidFill>
                  <a:schemeClr val="tx2"/>
                </a:solidFill>
                <a:latin typeface="+mn-lt"/>
              </a:defRPr>
            </a:lvl3pPr>
            <a:lvl4pPr marL="514350" indent="-171450">
              <a:buFont typeface="Arial" panose="020B0604020202020204" pitchFamily="34" charset="0"/>
              <a:buChar char="»"/>
              <a:defRPr>
                <a:solidFill>
                  <a:schemeClr val="tx2"/>
                </a:solidFill>
                <a:latin typeface="+mn-lt"/>
              </a:defRPr>
            </a:lvl4pPr>
            <a:lvl5pPr marL="684610" indent="-171450">
              <a:buFont typeface="Arial" panose="020B0604020202020204" pitchFamily="34" charset="0"/>
              <a:buChar char="•"/>
              <a:defRPr>
                <a:solidFill>
                  <a:schemeClr val="tx2">
                    <a:lumMod val="75000"/>
                  </a:schemeClr>
                </a:solidFill>
                <a:latin typeface="+mn-lt"/>
              </a:defRPr>
            </a:lvl5pPr>
            <a:lvl6pPr marL="859631" indent="-171450">
              <a:defRPr>
                <a:solidFill>
                  <a:schemeClr val="tx2">
                    <a:lumMod val="75000"/>
                  </a:schemeClr>
                </a:solidFill>
                <a:latin typeface="+mn-lt"/>
              </a:defRPr>
            </a:lvl6pPr>
            <a:lvl7pPr marL="1031081" indent="-171450">
              <a:defRPr>
                <a:solidFill>
                  <a:schemeClr val="tx2">
                    <a:lumMod val="75000"/>
                  </a:schemeClr>
                </a:solidFill>
                <a:latin typeface="+mn-lt"/>
              </a:defRPr>
            </a:lvl7pPr>
            <a:lvl8pPr marL="1200150" indent="-171450">
              <a:defRPr>
                <a:solidFill>
                  <a:schemeClr val="tx2">
                    <a:lumMod val="75000"/>
                  </a:schemeClr>
                </a:solidFill>
                <a:latin typeface="+mn-lt"/>
              </a:defRPr>
            </a:lvl8pPr>
            <a:lvl9pPr marL="1370410" indent="-171450">
              <a:defRPr>
                <a:solidFill>
                  <a:schemeClr val="tx2">
                    <a:lumMod val="75000"/>
                  </a:schemeClr>
                </a:solidFill>
                <a:latin typeface="+mn-lt"/>
              </a:defRPr>
            </a:lvl9pPr>
          </a:lstStyle>
          <a:p>
            <a:pPr lvl="0"/>
            <a:r>
              <a:rPr lang="en-US" dirty="0"/>
              <a:t>Click to edit Master text</a:t>
            </a:r>
          </a:p>
          <a:p>
            <a:pPr lvl="1"/>
            <a:r>
              <a:rPr lang="en-US" dirty="0"/>
              <a:t>Second level</a:t>
            </a:r>
          </a:p>
          <a:p>
            <a:pPr lvl="2"/>
            <a:r>
              <a:rPr lang="en-US" dirty="0"/>
              <a:t>Third level</a:t>
            </a:r>
          </a:p>
          <a:p>
            <a:pPr lvl="3"/>
            <a:r>
              <a:rPr lang="en-US" dirty="0"/>
              <a:t>Fourth level</a:t>
            </a:r>
          </a:p>
        </p:txBody>
      </p:sp>
      <p:sp>
        <p:nvSpPr>
          <p:cNvPr id="6" name="Source"/>
          <p:cNvSpPr>
            <a:spLocks noGrp="1"/>
          </p:cNvSpPr>
          <p:nvPr>
            <p:ph type="body" sz="quarter" idx="11" hasCustomPrompt="1"/>
          </p:nvPr>
        </p:nvSpPr>
        <p:spPr>
          <a:xfrm>
            <a:off x="687389" y="6095166"/>
            <a:ext cx="8224837" cy="230832"/>
          </a:xfrm>
        </p:spPr>
        <p:txBody>
          <a:bodyPr anchor="b" anchorCtr="0">
            <a:spAutoFit/>
          </a:bodyPr>
          <a:lstStyle>
            <a:lvl1pPr marL="0" indent="0">
              <a:buNone/>
              <a:defRPr sz="1800"/>
            </a:lvl1pPr>
          </a:lstStyle>
          <a:p>
            <a:pPr lvl="0"/>
            <a:r>
              <a:rPr lang="en-US" sz="750" i="1" dirty="0">
                <a:solidFill>
                  <a:schemeClr val="tx2"/>
                </a:solidFill>
                <a:latin typeface="+mn-lt"/>
                <a:ea typeface="ITC Franklin Gothic Std Bk Cd"/>
                <a:cs typeface="ITC Franklin Gothic Std Bk Cd"/>
              </a:rPr>
              <a:t>Source: </a:t>
            </a:r>
            <a:r>
              <a:rPr lang="en-US" sz="75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4" name="Slide Number"/>
          <p:cNvSpPr>
            <a:spLocks noGrp="1"/>
          </p:cNvSpPr>
          <p:nvPr userDrawn="1">
            <p:ph type="sldNum" sz="quarter" idx="10"/>
          </p:nvPr>
        </p:nvSpPr>
        <p:spPr>
          <a:xfrm>
            <a:off x="8806427" y="6666759"/>
            <a:ext cx="105798" cy="103875"/>
          </a:xfrm>
        </p:spPr>
        <p:txBody>
          <a:bodyPr/>
          <a:lstStyle>
            <a:lvl1pPr>
              <a:defRPr>
                <a:solidFill>
                  <a:schemeClr val="bg2">
                    <a:lumMod val="75000"/>
                  </a:schemeClr>
                </a:solidFill>
              </a:defRPr>
            </a:lvl1pPr>
          </a:lstStyle>
          <a:p>
            <a:pPr algn="r"/>
            <a:fld id="{F3477EC8-074D-41C4-94AE-E9EA7CEEA348}" type="slidenum">
              <a:rPr smtClean="0">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25562979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ngle Line Title, Bulleted Text, Source">
    <p:spTree>
      <p:nvGrpSpPr>
        <p:cNvPr id="1" name=""/>
        <p:cNvGrpSpPr/>
        <p:nvPr/>
      </p:nvGrpSpPr>
      <p:grpSpPr>
        <a:xfrm>
          <a:off x="0" y="0"/>
          <a:ext cx="0" cy="0"/>
          <a:chOff x="0" y="0"/>
          <a:chExt cx="0" cy="0"/>
        </a:xfrm>
      </p:grpSpPr>
      <p:cxnSp>
        <p:nvCxnSpPr>
          <p:cNvPr id="64" name="Rule"/>
          <p:cNvCxnSpPr/>
          <p:nvPr userDrawn="1"/>
        </p:nvCxnSpPr>
        <p:spPr>
          <a:xfrm>
            <a:off x="687390" y="966735"/>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tle"/>
          <p:cNvSpPr>
            <a:spLocks noGrp="1"/>
          </p:cNvSpPr>
          <p:nvPr userDrawn="1">
            <p:ph type="title"/>
          </p:nvPr>
        </p:nvSpPr>
        <p:spPr>
          <a:xfrm>
            <a:off x="687389" y="483106"/>
            <a:ext cx="8224837" cy="369332"/>
          </a:xfrm>
        </p:spPr>
        <p:txBody>
          <a:bodyPr/>
          <a:lstStyle/>
          <a:p>
            <a:r>
              <a:rPr lang="en-US" dirty="0"/>
              <a:t>Click to edit Master title style</a:t>
            </a:r>
          </a:p>
        </p:txBody>
      </p:sp>
      <p:sp>
        <p:nvSpPr>
          <p:cNvPr id="20" name="Content"/>
          <p:cNvSpPr>
            <a:spLocks noGrp="1"/>
          </p:cNvSpPr>
          <p:nvPr userDrawn="1">
            <p:ph sz="quarter" idx="11"/>
          </p:nvPr>
        </p:nvSpPr>
        <p:spPr>
          <a:xfrm>
            <a:off x="687389" y="1074695"/>
            <a:ext cx="8224837"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Source"/>
          <p:cNvSpPr>
            <a:spLocks noGrp="1"/>
          </p:cNvSpPr>
          <p:nvPr>
            <p:ph type="body" sz="quarter" idx="12" hasCustomPrompt="1"/>
          </p:nvPr>
        </p:nvSpPr>
        <p:spPr>
          <a:xfrm>
            <a:off x="687389" y="6095357"/>
            <a:ext cx="8224837" cy="230832"/>
          </a:xfrm>
        </p:spPr>
        <p:txBody>
          <a:bodyPr anchor="b" anchorCtr="0">
            <a:spAutoFit/>
          </a:bodyPr>
          <a:lstStyle>
            <a:lvl1pPr marL="0" indent="0">
              <a:buNone/>
              <a:defRPr sz="1800"/>
            </a:lvl1pPr>
          </a:lstStyle>
          <a:p>
            <a:pPr lvl="0"/>
            <a:r>
              <a:rPr lang="en-US" sz="750" i="1" dirty="0">
                <a:solidFill>
                  <a:schemeClr val="tx2"/>
                </a:solidFill>
                <a:latin typeface="+mn-lt"/>
                <a:ea typeface="ITC Franklin Gothic Std Bk Cd"/>
                <a:cs typeface="ITC Franklin Gothic Std Bk Cd"/>
              </a:rPr>
              <a:t>Source: </a:t>
            </a:r>
            <a:r>
              <a:rPr lang="en-US" sz="75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2" name="Slide Number"/>
          <p:cNvSpPr>
            <a:spLocks noGrp="1"/>
          </p:cNvSpPr>
          <p:nvPr userDrawn="1">
            <p:ph type="sldNum" sz="quarter" idx="10"/>
          </p:nvPr>
        </p:nvSpPr>
        <p:spPr/>
        <p:txBody>
          <a:bodyPr/>
          <a:lstStyle>
            <a:lvl1pPr>
              <a:defRPr>
                <a:solidFill>
                  <a:schemeClr val="bg2">
                    <a:lumMod val="75000"/>
                  </a:schemeClr>
                </a:solidFill>
              </a:defRPr>
            </a:lvl1pPr>
          </a:lstStyle>
          <a:p>
            <a:pPr algn="r"/>
            <a:fld id="{F3477EC8-074D-41C4-94AE-E9EA7CEEA348}" type="slidenum">
              <a:rPr smtClean="0">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3693047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ngle Line Title, Two Column, Source">
    <p:spTree>
      <p:nvGrpSpPr>
        <p:cNvPr id="1" name=""/>
        <p:cNvGrpSpPr/>
        <p:nvPr/>
      </p:nvGrpSpPr>
      <p:grpSpPr>
        <a:xfrm>
          <a:off x="0" y="0"/>
          <a:ext cx="0" cy="0"/>
          <a:chOff x="0" y="0"/>
          <a:chExt cx="0" cy="0"/>
        </a:xfrm>
      </p:grpSpPr>
      <p:cxnSp>
        <p:nvCxnSpPr>
          <p:cNvPr id="64" name="Rule"/>
          <p:cNvCxnSpPr/>
          <p:nvPr userDrawn="1"/>
        </p:nvCxnSpPr>
        <p:spPr>
          <a:xfrm>
            <a:off x="687390" y="966735"/>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tle"/>
          <p:cNvSpPr>
            <a:spLocks noGrp="1"/>
          </p:cNvSpPr>
          <p:nvPr userDrawn="1">
            <p:ph type="title"/>
          </p:nvPr>
        </p:nvSpPr>
        <p:spPr>
          <a:xfrm>
            <a:off x="687389" y="483106"/>
            <a:ext cx="8224837" cy="369332"/>
          </a:xfrm>
        </p:spPr>
        <p:txBody>
          <a:bodyPr/>
          <a:lstStyle/>
          <a:p>
            <a:r>
              <a:rPr lang="en-US" dirty="0"/>
              <a:t>Click to edit Master title style</a:t>
            </a:r>
          </a:p>
        </p:txBody>
      </p:sp>
      <p:sp>
        <p:nvSpPr>
          <p:cNvPr id="20" name="Content Left"/>
          <p:cNvSpPr>
            <a:spLocks noGrp="1"/>
          </p:cNvSpPr>
          <p:nvPr userDrawn="1">
            <p:ph sz="quarter" idx="11"/>
          </p:nvPr>
        </p:nvSpPr>
        <p:spPr>
          <a:xfrm>
            <a:off x="687389" y="1074695"/>
            <a:ext cx="3992563"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Content Right"/>
          <p:cNvSpPr>
            <a:spLocks noGrp="1"/>
          </p:cNvSpPr>
          <p:nvPr>
            <p:ph sz="quarter" idx="12"/>
          </p:nvPr>
        </p:nvSpPr>
        <p:spPr>
          <a:xfrm>
            <a:off x="4913313" y="1082677"/>
            <a:ext cx="3998912" cy="5243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ource"/>
          <p:cNvSpPr>
            <a:spLocks noGrp="1"/>
          </p:cNvSpPr>
          <p:nvPr>
            <p:ph type="body" sz="quarter" idx="13" hasCustomPrompt="1"/>
          </p:nvPr>
        </p:nvSpPr>
        <p:spPr>
          <a:xfrm>
            <a:off x="687389" y="6095357"/>
            <a:ext cx="8224837" cy="230832"/>
          </a:xfrm>
        </p:spPr>
        <p:txBody>
          <a:bodyPr anchor="b" anchorCtr="0">
            <a:spAutoFit/>
          </a:bodyPr>
          <a:lstStyle>
            <a:lvl1pPr marL="0" indent="0">
              <a:buNone/>
              <a:defRPr sz="1800"/>
            </a:lvl1pPr>
          </a:lstStyle>
          <a:p>
            <a:pPr lvl="0"/>
            <a:r>
              <a:rPr lang="en-US" sz="750" i="1" dirty="0">
                <a:solidFill>
                  <a:schemeClr val="tx2"/>
                </a:solidFill>
                <a:latin typeface="+mn-lt"/>
                <a:ea typeface="ITC Franklin Gothic Std Bk Cd"/>
                <a:cs typeface="ITC Franklin Gothic Std Bk Cd"/>
              </a:rPr>
              <a:t>Source: </a:t>
            </a:r>
            <a:r>
              <a:rPr lang="en-US" sz="75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2" name="Slide Number"/>
          <p:cNvSpPr>
            <a:spLocks noGrp="1"/>
          </p:cNvSpPr>
          <p:nvPr userDrawn="1">
            <p:ph type="sldNum" sz="quarter" idx="10"/>
          </p:nvPr>
        </p:nvSpPr>
        <p:spPr/>
        <p:txBody>
          <a:bodyPr/>
          <a:lstStyle/>
          <a:p>
            <a:pPr algn="r"/>
            <a:fld id="{F3477EC8-074D-41C4-94AE-E9EA7CEEA348}" type="slidenum">
              <a:rPr>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17247527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 Rule, Source">
    <p:spTree>
      <p:nvGrpSpPr>
        <p:cNvPr id="1" name=""/>
        <p:cNvGrpSpPr/>
        <p:nvPr/>
      </p:nvGrpSpPr>
      <p:grpSpPr>
        <a:xfrm>
          <a:off x="0" y="0"/>
          <a:ext cx="0" cy="0"/>
          <a:chOff x="0" y="0"/>
          <a:chExt cx="0" cy="0"/>
        </a:xfrm>
      </p:grpSpPr>
      <p:sp>
        <p:nvSpPr>
          <p:cNvPr id="3" name="Title"/>
          <p:cNvSpPr>
            <a:spLocks noGrp="1"/>
          </p:cNvSpPr>
          <p:nvPr userDrawn="1">
            <p:ph type="title"/>
          </p:nvPr>
        </p:nvSpPr>
        <p:spPr>
          <a:xfrm>
            <a:off x="687389" y="483105"/>
            <a:ext cx="8224837" cy="369332"/>
          </a:xfrm>
        </p:spPr>
        <p:txBody>
          <a:bodyPr/>
          <a:lstStyle/>
          <a:p>
            <a:r>
              <a:rPr lang="en-US" dirty="0"/>
              <a:t>Click to edit Master title style</a:t>
            </a:r>
          </a:p>
        </p:txBody>
      </p:sp>
      <p:sp>
        <p:nvSpPr>
          <p:cNvPr id="20" name="Content"/>
          <p:cNvSpPr>
            <a:spLocks noGrp="1"/>
          </p:cNvSpPr>
          <p:nvPr userDrawn="1">
            <p:ph sz="quarter" idx="11"/>
          </p:nvPr>
        </p:nvSpPr>
        <p:spPr>
          <a:xfrm>
            <a:off x="687389" y="1074695"/>
            <a:ext cx="8224837"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Source"/>
          <p:cNvSpPr>
            <a:spLocks noGrp="1"/>
          </p:cNvSpPr>
          <p:nvPr>
            <p:ph type="body" sz="quarter" idx="12" hasCustomPrompt="1"/>
          </p:nvPr>
        </p:nvSpPr>
        <p:spPr>
          <a:xfrm>
            <a:off x="687389" y="6095357"/>
            <a:ext cx="8224837" cy="230832"/>
          </a:xfrm>
        </p:spPr>
        <p:txBody>
          <a:bodyPr anchor="b" anchorCtr="0">
            <a:spAutoFit/>
          </a:bodyPr>
          <a:lstStyle>
            <a:lvl1pPr marL="0" indent="0">
              <a:buNone/>
              <a:defRPr sz="1800"/>
            </a:lvl1pPr>
          </a:lstStyle>
          <a:p>
            <a:pPr lvl="0"/>
            <a:r>
              <a:rPr lang="en-US" sz="750" i="1" dirty="0">
                <a:solidFill>
                  <a:schemeClr val="tx2"/>
                </a:solidFill>
                <a:latin typeface="+mn-lt"/>
                <a:ea typeface="ITC Franklin Gothic Std Bk Cd"/>
                <a:cs typeface="ITC Franklin Gothic Std Bk Cd"/>
              </a:rPr>
              <a:t>Source: </a:t>
            </a:r>
            <a:r>
              <a:rPr lang="en-US" sz="75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2" name="Slide Number"/>
          <p:cNvSpPr>
            <a:spLocks noGrp="1"/>
          </p:cNvSpPr>
          <p:nvPr userDrawn="1">
            <p:ph type="sldNum" sz="quarter" idx="10"/>
          </p:nvPr>
        </p:nvSpPr>
        <p:spPr/>
        <p:txBody>
          <a:bodyPr/>
          <a:lstStyle/>
          <a:p>
            <a:pPr algn="r"/>
            <a:fld id="{F3477EC8-074D-41C4-94AE-E9EA7CEEA348}" type="slidenum">
              <a:rPr>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21976401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References">
    <p:spTree>
      <p:nvGrpSpPr>
        <p:cNvPr id="1" name=""/>
        <p:cNvGrpSpPr/>
        <p:nvPr/>
      </p:nvGrpSpPr>
      <p:grpSpPr>
        <a:xfrm>
          <a:off x="0" y="0"/>
          <a:ext cx="0" cy="0"/>
          <a:chOff x="0" y="0"/>
          <a:chExt cx="0" cy="0"/>
        </a:xfrm>
      </p:grpSpPr>
      <p:sp>
        <p:nvSpPr>
          <p:cNvPr id="5" name="Title 4"/>
          <p:cNvSpPr>
            <a:spLocks noGrp="1"/>
          </p:cNvSpPr>
          <p:nvPr>
            <p:ph type="title"/>
          </p:nvPr>
        </p:nvSpPr>
        <p:spPr>
          <a:xfrm>
            <a:off x="687389" y="480270"/>
            <a:ext cx="8224837" cy="369332"/>
          </a:xfrm>
        </p:spPr>
        <p:txBody>
          <a:bodyPr/>
          <a:lstStyle/>
          <a:p>
            <a:r>
              <a:rPr lang="en-US" dirty="0"/>
              <a:t>Click to edit Master title style</a:t>
            </a:r>
          </a:p>
        </p:txBody>
      </p:sp>
      <p:sp>
        <p:nvSpPr>
          <p:cNvPr id="3" name="Content Placeholder 2"/>
          <p:cNvSpPr>
            <a:spLocks noGrp="1"/>
          </p:cNvSpPr>
          <p:nvPr>
            <p:ph idx="1"/>
          </p:nvPr>
        </p:nvSpPr>
        <p:spPr bwMode="gray">
          <a:xfrm>
            <a:off x="687389" y="1087573"/>
            <a:ext cx="8224836" cy="5234678"/>
          </a:xfrm>
          <a:prstGeom prst="rect">
            <a:avLst/>
          </a:prstGeom>
        </p:spPr>
        <p:txBody>
          <a:bodyPr/>
          <a:lstStyle>
            <a:lvl1pPr marL="342900" indent="-342900">
              <a:buNone/>
              <a:defRPr sz="1350">
                <a:solidFill>
                  <a:schemeClr val="tx2"/>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dirty="0"/>
              <a:t>Click to edit Master text</a:t>
            </a:r>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D4D4D4">
                    <a:lumMod val="75000"/>
                  </a:srgbClr>
                </a:solidFill>
              </a:rPr>
              <a:pPr algn="r"/>
              <a:t>‹#›</a:t>
            </a:fld>
            <a:endParaRPr dirty="0">
              <a:solidFill>
                <a:srgbClr val="D4D4D4">
                  <a:lumMod val="75000"/>
                </a:srgbClr>
              </a:solidFill>
            </a:endParaRPr>
          </a:p>
        </p:txBody>
      </p:sp>
      <p:cxnSp>
        <p:nvCxnSpPr>
          <p:cNvPr id="22" name="Straight Connector 21"/>
          <p:cNvCxnSpPr/>
          <p:nvPr userDrawn="1"/>
        </p:nvCxnSpPr>
        <p:spPr>
          <a:xfrm>
            <a:off x="687390" y="966735"/>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3861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a:xfrm>
            <a:off x="687388" y="3787806"/>
            <a:ext cx="8229600" cy="600164"/>
          </a:xfrm>
        </p:spPr>
        <p:txBody>
          <a:bodyPr/>
          <a:lstStyle>
            <a:lvl1pPr algn="l">
              <a:defRPr>
                <a:latin typeface="+mj-lt"/>
              </a:defRPr>
            </a:lvl1pPr>
          </a:lstStyle>
          <a:p>
            <a:r>
              <a:rPr lang="en-US" dirty="0"/>
              <a:t>Click to edit Master title style</a:t>
            </a:r>
          </a:p>
        </p:txBody>
      </p:sp>
      <p:sp>
        <p:nvSpPr>
          <p:cNvPr id="3" name="Content Placeholder 2"/>
          <p:cNvSpPr>
            <a:spLocks noGrp="1"/>
          </p:cNvSpPr>
          <p:nvPr>
            <p:ph idx="1"/>
          </p:nvPr>
        </p:nvSpPr>
        <p:spPr>
          <a:xfrm>
            <a:off x="687388" y="4616570"/>
            <a:ext cx="8229600" cy="1063752"/>
          </a:xfrm>
          <a:prstGeom prst="rect">
            <a:avLst/>
          </a:prstGeom>
        </p:spPr>
        <p:txBody>
          <a:bodyPr/>
          <a:lstStyle/>
          <a:p>
            <a:pPr lvl="0"/>
            <a:r>
              <a:rPr lang="en-US" dirty="0"/>
              <a:t>Click to edit Master text styles</a:t>
            </a:r>
          </a:p>
        </p:txBody>
      </p:sp>
      <p:sp>
        <p:nvSpPr>
          <p:cNvPr id="6" name="Slide Number Placeholder 5"/>
          <p:cNvSpPr>
            <a:spLocks noGrp="1"/>
          </p:cNvSpPr>
          <p:nvPr>
            <p:ph type="sldNum" sz="quarter" idx="12"/>
          </p:nvPr>
        </p:nvSpPr>
        <p:spPr>
          <a:xfrm>
            <a:off x="8795206" y="6526552"/>
            <a:ext cx="117019" cy="115416"/>
          </a:xfrm>
        </p:spPr>
        <p:txBody>
          <a:bodyPr wrap="none"/>
          <a:lstStyle>
            <a:lvl1pPr>
              <a:defRPr sz="750"/>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37860334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a:xfrm>
            <a:off x="822961" y="6459786"/>
            <a:ext cx="1854203" cy="365125"/>
          </a:xfrm>
          <a:prstGeom prst="rect">
            <a:avLst/>
          </a:prstGeom>
        </p:spPr>
        <p:txBody>
          <a:bodyPr/>
          <a:lstStyle/>
          <a:p>
            <a:fld id="{57E06D71-E7CC-9F4C-B5BE-04BCE1DC8A95}" type="datetimeFigureOut">
              <a:rPr lang="en-US" smtClean="0">
                <a:solidFill>
                  <a:srgbClr val="000000"/>
                </a:solidFill>
              </a:rPr>
              <a:pPr/>
              <a:t>3/3/20</a:t>
            </a:fld>
            <a:endParaRPr lang="en-US" dirty="0">
              <a:solidFill>
                <a:srgbClr val="000000"/>
              </a:solidFill>
            </a:endParaRPr>
          </a:p>
        </p:txBody>
      </p:sp>
      <p:sp>
        <p:nvSpPr>
          <p:cNvPr id="8" name="Footer Placeholder 7"/>
          <p:cNvSpPr>
            <a:spLocks noGrp="1"/>
          </p:cNvSpPr>
          <p:nvPr>
            <p:ph type="ftr" sz="quarter" idx="11"/>
          </p:nvPr>
        </p:nvSpPr>
        <p:spPr>
          <a:xfrm>
            <a:off x="2764639" y="6459786"/>
            <a:ext cx="3617103" cy="365125"/>
          </a:xfrm>
          <a:prstGeom prst="rect">
            <a:avLst/>
          </a:prstGeom>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556C903B-A9A8-9643-9413-B88BA9C2F039}" type="slidenum">
              <a:rPr>
                <a:solidFill>
                  <a:srgbClr val="D4D4D4">
                    <a:lumMod val="75000"/>
                  </a:srgbClr>
                </a:solidFill>
              </a:rPr>
              <a:pPr/>
              <a:t>‹#›</a:t>
            </a:fld>
            <a:endParaRPr dirty="0">
              <a:solidFill>
                <a:srgbClr val="D4D4D4">
                  <a:lumMod val="75000"/>
                </a:srgbClr>
              </a:solidFill>
            </a:endParaRPr>
          </a:p>
        </p:txBody>
      </p:sp>
    </p:spTree>
    <p:extLst>
      <p:ext uri="{BB962C8B-B14F-4D97-AF65-F5344CB8AC3E}">
        <p14:creationId xmlns:p14="http://schemas.microsoft.com/office/powerpoint/2010/main" val="946925261"/>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9" y="2055815"/>
            <a:ext cx="8224837" cy="3732737"/>
          </a:xfrm>
        </p:spPr>
        <p:txBody>
          <a:bodyPr/>
          <a:lstStyle>
            <a:lvl1pPr marL="0" indent="0">
              <a:buNone/>
              <a:defRPr>
                <a:solidFill>
                  <a:schemeClr val="tx2">
                    <a:lumMod val="75000"/>
                  </a:schemeClr>
                </a:solidFill>
                <a:latin typeface="+mn-lt"/>
                <a:cs typeface="Franklin Gothic Book" pitchFamily="34" charset="0"/>
              </a:defRPr>
            </a:lvl1pPr>
            <a:lvl2pPr marL="172641" indent="-172641">
              <a:buFont typeface="Arial" pitchFamily="34" charset="0"/>
              <a:buChar char="•"/>
              <a:defRPr>
                <a:solidFill>
                  <a:schemeClr val="tx2">
                    <a:lumMod val="75000"/>
                  </a:schemeClr>
                </a:solidFill>
                <a:latin typeface="+mn-lt"/>
              </a:defRPr>
            </a:lvl2pPr>
            <a:lvl3pPr marL="348854" indent="-171450">
              <a:defRPr>
                <a:solidFill>
                  <a:schemeClr val="tx2">
                    <a:lumMod val="75000"/>
                  </a:schemeClr>
                </a:solidFill>
                <a:latin typeface="+mn-lt"/>
              </a:defRPr>
            </a:lvl3pPr>
            <a:lvl4pPr marL="514350" indent="-171450">
              <a:defRPr>
                <a:solidFill>
                  <a:schemeClr val="tx2">
                    <a:lumMod val="75000"/>
                  </a:schemeClr>
                </a:solidFill>
                <a:latin typeface="+mn-lt"/>
              </a:defRPr>
            </a:lvl4pPr>
            <a:lvl5pPr marL="684610" indent="-171450">
              <a:defRPr>
                <a:solidFill>
                  <a:schemeClr val="tx2">
                    <a:lumMod val="75000"/>
                  </a:schemeClr>
                </a:solidFill>
                <a:latin typeface="+mn-lt"/>
              </a:defRPr>
            </a:lvl5pPr>
            <a:lvl6pPr marL="859631" indent="-171450">
              <a:defRPr>
                <a:solidFill>
                  <a:schemeClr val="tx2">
                    <a:lumMod val="75000"/>
                  </a:schemeClr>
                </a:solidFill>
                <a:latin typeface="+mn-lt"/>
              </a:defRPr>
            </a:lvl6pPr>
            <a:lvl7pPr marL="1031081" indent="-171450">
              <a:defRPr>
                <a:solidFill>
                  <a:schemeClr val="tx2">
                    <a:lumMod val="75000"/>
                  </a:schemeClr>
                </a:solidFill>
                <a:latin typeface="+mn-lt"/>
              </a:defRPr>
            </a:lvl7pPr>
            <a:lvl8pPr marL="1200150" indent="-171450">
              <a:defRPr>
                <a:solidFill>
                  <a:schemeClr val="tx2">
                    <a:lumMod val="75000"/>
                  </a:schemeClr>
                </a:solidFill>
                <a:latin typeface="+mn-lt"/>
              </a:defRPr>
            </a:lvl8pPr>
            <a:lvl9pPr marL="1370410" indent="-171450">
              <a:defRPr>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Slide Number Placeholder 3"/>
          <p:cNvSpPr>
            <a:spLocks noGrp="1"/>
          </p:cNvSpPr>
          <p:nvPr>
            <p:ph type="sldNum" sz="quarter" idx="10"/>
          </p:nvPr>
        </p:nvSpPr>
        <p:spPr bwMode="gray">
          <a:xfrm>
            <a:off x="8755131" y="6557330"/>
            <a:ext cx="105798" cy="103875"/>
          </a:xfrm>
        </p:spPr>
        <p:txBody>
          <a:bodyPr wrap="none" anchor="b" anchorCtr="0"/>
          <a:lstStyle/>
          <a:p>
            <a:fld id="{4DBB3109-6B36-4C42-ABE5-993D6B0A452A}" type="slidenum">
              <a:rPr>
                <a:solidFill>
                  <a:srgbClr val="D4D4D4">
                    <a:lumMod val="75000"/>
                  </a:srgbClr>
                </a:solidFill>
              </a:rPr>
              <a:pPr/>
              <a:t>‹#›</a:t>
            </a:fld>
            <a:endParaRPr dirty="0">
              <a:solidFill>
                <a:srgbClr val="D4D4D4">
                  <a:lumMod val="75000"/>
                </a:srgbClr>
              </a:solidFill>
            </a:endParaRPr>
          </a:p>
        </p:txBody>
      </p:sp>
    </p:spTree>
    <p:extLst>
      <p:ext uri="{BB962C8B-B14F-4D97-AF65-F5344CB8AC3E}">
        <p14:creationId xmlns:p14="http://schemas.microsoft.com/office/powerpoint/2010/main" val="7024993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70DCFD8D-5EC8-6F41-B577-17C423687F1E}" type="datetimeFigureOut">
              <a:rPr lang="en-US" smtClean="0">
                <a:solidFill>
                  <a:srgbClr val="000000"/>
                </a:solidFill>
              </a:rPr>
              <a:pPr/>
              <a:t>3/3/20</a:t>
            </a:fld>
            <a:endParaRPr lang="en-US" dirty="0">
              <a:solidFill>
                <a:srgbClr val="000000"/>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A2C485E7-E96C-ED40-A789-019AD283CB0B}" type="slidenum">
              <a:rPr>
                <a:solidFill>
                  <a:srgbClr val="D4D4D4">
                    <a:lumMod val="75000"/>
                  </a:srgbClr>
                </a:solidFill>
              </a:rPr>
              <a:pPr/>
              <a:t>‹#›</a:t>
            </a:fld>
            <a:endParaRPr dirty="0">
              <a:solidFill>
                <a:srgbClr val="D4D4D4">
                  <a:lumMod val="75000"/>
                </a:srgbClr>
              </a:solidFill>
            </a:endParaRPr>
          </a:p>
        </p:txBody>
      </p:sp>
    </p:spTree>
    <p:extLst>
      <p:ext uri="{BB962C8B-B14F-4D97-AF65-F5344CB8AC3E}">
        <p14:creationId xmlns:p14="http://schemas.microsoft.com/office/powerpoint/2010/main" val="16634411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Org Chart">
    <p:spTree>
      <p:nvGrpSpPr>
        <p:cNvPr id="1" name=""/>
        <p:cNvGrpSpPr/>
        <p:nvPr/>
      </p:nvGrpSpPr>
      <p:grpSpPr>
        <a:xfrm>
          <a:off x="0" y="0"/>
          <a:ext cx="0" cy="0"/>
          <a:chOff x="0" y="0"/>
          <a:chExt cx="0" cy="0"/>
        </a:xfrm>
      </p:grpSpPr>
      <p:sp>
        <p:nvSpPr>
          <p:cNvPr id="4" name="SmartArt Placeholder 3"/>
          <p:cNvSpPr>
            <a:spLocks noGrp="1"/>
          </p:cNvSpPr>
          <p:nvPr>
            <p:ph type="dgm" sz="quarter" idx="10"/>
          </p:nvPr>
        </p:nvSpPr>
        <p:spPr>
          <a:xfrm>
            <a:off x="122785" y="747424"/>
            <a:ext cx="8905460" cy="5096787"/>
          </a:xfrm>
        </p:spPr>
        <p:txBody>
          <a:bodyPr/>
          <a:lstStyle/>
          <a:p>
            <a:r>
              <a:rPr lang="en-US" dirty="0"/>
              <a:t>Click icon to add SmartArt graphic</a:t>
            </a:r>
          </a:p>
        </p:txBody>
      </p:sp>
      <p:sp>
        <p:nvSpPr>
          <p:cNvPr id="2" name="Slide Number Placeholder 1"/>
          <p:cNvSpPr>
            <a:spLocks noGrp="1"/>
          </p:cNvSpPr>
          <p:nvPr>
            <p:ph type="sldNum" sz="quarter" idx="11"/>
          </p:nvPr>
        </p:nvSpPr>
        <p:spPr/>
        <p:txBody>
          <a:bodyPr/>
          <a:lstStyle/>
          <a:p>
            <a:pPr algn="r"/>
            <a:fld id="{F3477EC8-074D-41C4-94AE-E9EA7CEEA348}" type="slidenum">
              <a:rPr>
                <a:solidFill>
                  <a:srgbClr val="D4D4D4">
                    <a:lumMod val="75000"/>
                  </a:srgbClr>
                </a:solidFill>
              </a:rPr>
              <a:pPr algn="r"/>
              <a:t>‹#›</a:t>
            </a:fld>
            <a:endParaRPr dirty="0">
              <a:solidFill>
                <a:srgbClr val="D4D4D4">
                  <a:lumMod val="75000"/>
                </a:srgbClr>
              </a:solidFill>
            </a:endParaRPr>
          </a:p>
        </p:txBody>
      </p:sp>
      <p:sp>
        <p:nvSpPr>
          <p:cNvPr id="3" name="Title 2"/>
          <p:cNvSpPr>
            <a:spLocks noGrp="1"/>
          </p:cNvSpPr>
          <p:nvPr>
            <p:ph type="title"/>
          </p:nvPr>
        </p:nvSpPr>
        <p:spPr>
          <a:xfrm>
            <a:off x="122387" y="314394"/>
            <a:ext cx="8906256" cy="361468"/>
          </a:xfrm>
        </p:spPr>
        <p:txBody>
          <a:bodyPr>
            <a:normAutofit/>
          </a:bodyPr>
          <a:lstStyle>
            <a:lvl1pPr algn="ctr">
              <a:defRPr sz="1650" b="1"/>
            </a:lvl1pPr>
          </a:lstStyle>
          <a:p>
            <a:r>
              <a:rPr lang="en-US"/>
              <a:t>Click to edit Master title style</a:t>
            </a:r>
            <a:endParaRPr lang="en-US" dirty="0"/>
          </a:p>
        </p:txBody>
      </p:sp>
    </p:spTree>
    <p:extLst>
      <p:ext uri="{BB962C8B-B14F-4D97-AF65-F5344CB8AC3E}">
        <p14:creationId xmlns:p14="http://schemas.microsoft.com/office/powerpoint/2010/main" val="5044492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687388" y="2362081"/>
            <a:ext cx="8224837" cy="2964023"/>
          </a:xfrm>
        </p:spPr>
        <p:txBody>
          <a:bodyPr/>
          <a:lstStyle>
            <a:lvl1pPr>
              <a:defRPr lang="en-US" sz="2000" kern="1200" dirty="0">
                <a:solidFill>
                  <a:schemeClr val="bg1"/>
                </a:solidFill>
                <a:latin typeface="+mn-lt"/>
                <a:ea typeface="Arial" pitchFamily="34" charset="0"/>
                <a:cs typeface="Arial" pitchFamily="34" charset="0"/>
              </a:defRPr>
            </a:lvl1pPr>
          </a:lstStyle>
          <a:p>
            <a:pPr marL="0" lvl="0" indent="0" algn="l" rtl="0" eaLnBrk="0" fontAlgn="base" hangingPunct="0">
              <a:spcBef>
                <a:spcPts val="0"/>
              </a:spcBef>
              <a:spcAft>
                <a:spcPts val="0"/>
              </a:spcAft>
              <a:buClr>
                <a:schemeClr val="tx2"/>
              </a:buClr>
              <a:buFont typeface="Arial" pitchFamily="34" charset="0"/>
              <a:buNone/>
            </a:pPr>
            <a:r>
              <a:rPr lang="en-US" dirty="0"/>
              <a:t>Click to edit Master text styles</a:t>
            </a:r>
          </a:p>
          <a:p>
            <a:pPr marL="0" lvl="0" indent="0" algn="l" rtl="0" eaLnBrk="0" fontAlgn="base" hangingPunct="0">
              <a:spcBef>
                <a:spcPts val="0"/>
              </a:spcBef>
              <a:spcAft>
                <a:spcPts val="0"/>
              </a:spcAft>
              <a:buClr>
                <a:schemeClr val="tx2"/>
              </a:buClr>
              <a:buFont typeface="Arial" pitchFamily="34" charset="0"/>
              <a:buNone/>
            </a:pPr>
            <a:r>
              <a:rPr lang="en-US" dirty="0"/>
              <a:t>Second level</a:t>
            </a:r>
          </a:p>
          <a:p>
            <a:pPr marL="0" lvl="0" indent="0" algn="l" rtl="0" eaLnBrk="0" fontAlgn="base" hangingPunct="0">
              <a:spcBef>
                <a:spcPts val="0"/>
              </a:spcBef>
              <a:spcAft>
                <a:spcPts val="0"/>
              </a:spcAft>
              <a:buClr>
                <a:schemeClr val="tx2"/>
              </a:buClr>
              <a:buFont typeface="Arial" pitchFamily="34" charset="0"/>
              <a:buNone/>
            </a:pPr>
            <a:r>
              <a:rPr lang="en-US" dirty="0"/>
              <a:t>Third level</a:t>
            </a:r>
          </a:p>
          <a:p>
            <a:pPr marL="0" lvl="0" indent="0" algn="l" rtl="0" eaLnBrk="0" fontAlgn="base" hangingPunct="0">
              <a:spcBef>
                <a:spcPts val="0"/>
              </a:spcBef>
              <a:spcAft>
                <a:spcPts val="0"/>
              </a:spcAft>
              <a:buClr>
                <a:schemeClr val="tx2"/>
              </a:buClr>
              <a:buFont typeface="Arial" pitchFamily="34" charset="0"/>
              <a:buNone/>
            </a:pPr>
            <a:r>
              <a:rPr lang="en-US" dirty="0"/>
              <a:t>Fourth level</a:t>
            </a:r>
          </a:p>
          <a:p>
            <a:pPr marL="0" lvl="0" indent="0" algn="l" rtl="0" eaLnBrk="0" fontAlgn="base" hangingPunct="0">
              <a:spcBef>
                <a:spcPts val="0"/>
              </a:spcBef>
              <a:spcAft>
                <a:spcPts val="0"/>
              </a:spcAft>
              <a:buClr>
                <a:schemeClr val="tx2"/>
              </a:buClr>
              <a:buFont typeface="Arial" pitchFamily="34" charset="0"/>
              <a:buNone/>
            </a:pPr>
            <a:r>
              <a:rPr lang="en-US" dirty="0"/>
              <a:t>Fifth level</a:t>
            </a:r>
          </a:p>
        </p:txBody>
      </p:sp>
      <p:sp>
        <p:nvSpPr>
          <p:cNvPr id="2" name="Slide Number Placeholder 1"/>
          <p:cNvSpPr>
            <a:spLocks noGrp="1"/>
          </p:cNvSpPr>
          <p:nvPr>
            <p:ph type="sldNum" sz="quarter" idx="11"/>
          </p:nvPr>
        </p:nvSpPr>
        <p:spPr/>
        <p:txBody>
          <a:bodyPr/>
          <a:lstStyle/>
          <a:p>
            <a:pPr algn="r"/>
            <a:fld id="{F3477EC8-074D-41C4-94AE-E9EA7CEEA348}" type="slidenum">
              <a:rPr lang="en-US" smtClean="0"/>
              <a:pPr algn="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cxnSp>
        <p:nvCxnSpPr>
          <p:cNvPr id="45" name="Rule"/>
          <p:cNvCxnSpPr/>
          <p:nvPr userDrawn="1"/>
        </p:nvCxnSpPr>
        <p:spPr>
          <a:xfrm>
            <a:off x="687388" y="1487424"/>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title"/>
          </p:nvPr>
        </p:nvSpPr>
        <p:spPr>
          <a:xfrm>
            <a:off x="687388" y="882532"/>
            <a:ext cx="8224837" cy="492443"/>
          </a:xfrm>
        </p:spPr>
        <p:txBody>
          <a:bodyPr/>
          <a:lstStyle>
            <a:lvl1pPr>
              <a:defRPr>
                <a:solidFill>
                  <a:schemeClr val="bg2">
                    <a:lumMod val="75000"/>
                  </a:schemeClr>
                </a:solidFill>
              </a:defRPr>
            </a:lvl1pPr>
          </a:lstStyle>
          <a:p>
            <a:r>
              <a:rPr lang="en-US" dirty="0"/>
              <a:t>Click to edit Master title style</a:t>
            </a:r>
          </a:p>
        </p:txBody>
      </p:sp>
      <p:sp>
        <p:nvSpPr>
          <p:cNvPr id="3" name="Content"/>
          <p:cNvSpPr>
            <a:spLocks noGrp="1"/>
          </p:cNvSpPr>
          <p:nvPr userDrawn="1">
            <p:ph idx="1"/>
          </p:nvPr>
        </p:nvSpPr>
        <p:spPr>
          <a:xfrm>
            <a:off x="687388" y="1611466"/>
            <a:ext cx="8224837" cy="4714531"/>
          </a:xfrm>
        </p:spPr>
        <p:txBody>
          <a:bodyPr/>
          <a:lstStyle>
            <a:lvl1pPr marL="0" indent="0">
              <a:buNone/>
              <a:defRPr>
                <a:solidFill>
                  <a:schemeClr val="tx2"/>
                </a:solidFill>
                <a:latin typeface="+mn-lt"/>
                <a:cs typeface="Franklin Gothic Book" pitchFamily="34" charset="0"/>
              </a:defRPr>
            </a:lvl1pPr>
            <a:lvl2pPr marL="230188" indent="-230188">
              <a:buFont typeface="Arial" pitchFamily="34" charset="0"/>
              <a:buChar char="•"/>
              <a:defRPr>
                <a:solidFill>
                  <a:schemeClr val="tx2"/>
                </a:solidFill>
                <a:latin typeface="+mn-lt"/>
              </a:defRPr>
            </a:lvl2pPr>
            <a:lvl3pPr marL="465138" indent="-228600">
              <a:buFont typeface="Arial" panose="020B0604020202020204" pitchFamily="34" charset="0"/>
              <a:buChar char="–"/>
              <a:defRPr>
                <a:solidFill>
                  <a:schemeClr val="tx2"/>
                </a:solidFill>
                <a:latin typeface="+mn-lt"/>
              </a:defRPr>
            </a:lvl3pPr>
            <a:lvl4pPr marL="685800" indent="-228600">
              <a:buFont typeface="Arial" panose="020B0604020202020204" pitchFamily="34" charset="0"/>
              <a:buChar char="»"/>
              <a:defRPr>
                <a:solidFill>
                  <a:schemeClr val="tx2"/>
                </a:solidFill>
                <a:latin typeface="+mn-lt"/>
              </a:defRPr>
            </a:lvl4pPr>
            <a:lvl5pPr marL="912813" indent="-228600">
              <a:buFont typeface="Arial" panose="020B0604020202020204" pitchFamily="34" charset="0"/>
              <a:buChar char="•"/>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Second level</a:t>
            </a:r>
          </a:p>
          <a:p>
            <a:pPr lvl="2"/>
            <a:r>
              <a:rPr lang="en-US" dirty="0"/>
              <a:t>Third level</a:t>
            </a:r>
          </a:p>
          <a:p>
            <a:pPr lvl="3"/>
            <a:r>
              <a:rPr lang="en-US" dirty="0"/>
              <a:t>Fourth level</a:t>
            </a:r>
          </a:p>
        </p:txBody>
      </p:sp>
      <p:sp>
        <p:nvSpPr>
          <p:cNvPr id="4" name="Slide Number"/>
          <p:cNvSpPr>
            <a:spLocks noGrp="1"/>
          </p:cNvSpPr>
          <p:nvPr userDrawn="1">
            <p:ph type="sldNum" sz="quarter" idx="10"/>
          </p:nvPr>
        </p:nvSpPr>
        <p:spPr>
          <a:xfrm>
            <a:off x="8771161" y="6666757"/>
            <a:ext cx="141064" cy="138499"/>
          </a:xfrm>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6210665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cxnSp>
        <p:nvCxnSpPr>
          <p:cNvPr id="37" name="Rule"/>
          <p:cNvCxnSpPr/>
          <p:nvPr userDrawn="1"/>
        </p:nvCxnSpPr>
        <p:spPr>
          <a:xfrm>
            <a:off x="687388" y="1487424"/>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687388" y="882532"/>
            <a:ext cx="8224837" cy="492443"/>
          </a:xfrm>
        </p:spPr>
        <p:txBody>
          <a:bodyPr>
            <a:spAutoFit/>
          </a:bodyPr>
          <a:lstStyle>
            <a:lvl1pPr>
              <a:defRPr sz="3200"/>
            </a:lvl1pPr>
          </a:lstStyle>
          <a:p>
            <a:r>
              <a:rPr lang="en-US" dirty="0"/>
              <a:t>Click to edit Master title style</a:t>
            </a:r>
          </a:p>
        </p:txBody>
      </p:sp>
      <p:sp>
        <p:nvSpPr>
          <p:cNvPr id="3" name="Content"/>
          <p:cNvSpPr>
            <a:spLocks noGrp="1"/>
          </p:cNvSpPr>
          <p:nvPr>
            <p:ph idx="1"/>
          </p:nvPr>
        </p:nvSpPr>
        <p:spPr bwMode="gray">
          <a:xfrm>
            <a:off x="687526" y="1607853"/>
            <a:ext cx="8224699" cy="4726300"/>
          </a:xfrm>
        </p:spPr>
        <p:txBody>
          <a:bodyPr/>
          <a:lstStyle>
            <a:lvl1pPr marL="233363" indent="-233363">
              <a:buFont typeface="Arial" panose="020B0604020202020204" pitchFamily="34" charset="0"/>
              <a:buChar char="•"/>
              <a:defRPr>
                <a:solidFill>
                  <a:schemeClr val="tx2"/>
                </a:solidFill>
                <a:latin typeface="+mn-lt"/>
                <a:cs typeface="Franklin Gothic Book" pitchFamily="34" charset="0"/>
              </a:defRPr>
            </a:lvl1pPr>
            <a:lvl2pPr>
              <a:defRPr sz="1800">
                <a:solidFill>
                  <a:schemeClr val="tx2"/>
                </a:solidFill>
                <a:latin typeface="+mn-lt"/>
                <a:cs typeface="Franklin Gothic Book" pitchFamily="34" charset="0"/>
              </a:defRPr>
            </a:lvl2pPr>
            <a:lvl3pPr>
              <a:defRPr sz="1400" baseline="0">
                <a:solidFill>
                  <a:schemeClr val="tx2"/>
                </a:solidFill>
                <a:latin typeface="+mn-lt"/>
                <a:cs typeface="Franklin Gothic Book" pitchFamily="34" charset="0"/>
              </a:defRPr>
            </a:lvl3pPr>
            <a:lvl4pPr marL="915988" indent="-228600">
              <a:defRPr sz="1400" baseline="0">
                <a:solidFill>
                  <a:schemeClr val="tx2"/>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Slide Number"/>
          <p:cNvSpPr>
            <a:spLocks noGrp="1"/>
          </p:cNvSpPr>
          <p:nvPr>
            <p:ph type="sldNum" sz="quarter" idx="10"/>
          </p:nvPr>
        </p:nvSpPr>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1655528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cxnSp>
        <p:nvCxnSpPr>
          <p:cNvPr id="66" name="Rule"/>
          <p:cNvCxnSpPr/>
          <p:nvPr userDrawn="1"/>
        </p:nvCxnSpPr>
        <p:spPr>
          <a:xfrm>
            <a:off x="687388" y="1487424"/>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p:txBody>
          <a:bodyPr/>
          <a:lstStyle/>
          <a:p>
            <a:r>
              <a:rPr lang="en-US" dirty="0"/>
              <a:t>Click to edit Master title style</a:t>
            </a:r>
          </a:p>
        </p:txBody>
      </p:sp>
      <p:sp>
        <p:nvSpPr>
          <p:cNvPr id="40" name="Content Right"/>
          <p:cNvSpPr>
            <a:spLocks noGrp="1"/>
          </p:cNvSpPr>
          <p:nvPr>
            <p:ph sz="quarter" idx="12"/>
          </p:nvPr>
        </p:nvSpPr>
        <p:spPr>
          <a:xfrm>
            <a:off x="687387" y="1599874"/>
            <a:ext cx="3994151" cy="4723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 name="Content Left"/>
          <p:cNvSpPr>
            <a:spLocks noGrp="1"/>
          </p:cNvSpPr>
          <p:nvPr>
            <p:ph sz="quarter" idx="13"/>
          </p:nvPr>
        </p:nvSpPr>
        <p:spPr>
          <a:xfrm>
            <a:off x="4913314" y="1599874"/>
            <a:ext cx="3998912" cy="4723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cNvSpPr>
            <a:spLocks noGrp="1"/>
          </p:cNvSpPr>
          <p:nvPr>
            <p:ph type="sldNum" sz="quarter" idx="11"/>
          </p:nvPr>
        </p:nvSpPr>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993841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ingle Line Title, First Level No Bullet">
    <p:spTree>
      <p:nvGrpSpPr>
        <p:cNvPr id="1" name=""/>
        <p:cNvGrpSpPr/>
        <p:nvPr/>
      </p:nvGrpSpPr>
      <p:grpSpPr>
        <a:xfrm>
          <a:off x="0" y="0"/>
          <a:ext cx="0" cy="0"/>
          <a:chOff x="0" y="0"/>
          <a:chExt cx="0" cy="0"/>
        </a:xfrm>
      </p:grpSpPr>
      <p:cxnSp>
        <p:nvCxnSpPr>
          <p:cNvPr id="20" name="Rule"/>
          <p:cNvCxnSpPr/>
          <p:nvPr userDrawn="1"/>
        </p:nvCxnSpPr>
        <p:spPr>
          <a:xfrm>
            <a:off x="687389" y="966735"/>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title"/>
          </p:nvPr>
        </p:nvSpPr>
        <p:spPr>
          <a:xfrm>
            <a:off x="687388" y="365759"/>
            <a:ext cx="8224837" cy="487584"/>
          </a:xfrm>
        </p:spPr>
        <p:txBody>
          <a:bodyPr/>
          <a:lstStyle>
            <a:lvl1pPr>
              <a:defRPr>
                <a:solidFill>
                  <a:schemeClr val="bg2">
                    <a:lumMod val="75000"/>
                  </a:schemeClr>
                </a:solidFill>
              </a:defRPr>
            </a:lvl1pPr>
          </a:lstStyle>
          <a:p>
            <a:r>
              <a:rPr lang="en-US" dirty="0"/>
              <a:t>Click to edit Master title style</a:t>
            </a:r>
          </a:p>
        </p:txBody>
      </p:sp>
      <p:sp>
        <p:nvSpPr>
          <p:cNvPr id="3" name="Content"/>
          <p:cNvSpPr>
            <a:spLocks noGrp="1"/>
          </p:cNvSpPr>
          <p:nvPr userDrawn="1">
            <p:ph idx="1"/>
          </p:nvPr>
        </p:nvSpPr>
        <p:spPr>
          <a:xfrm>
            <a:off x="687388" y="1079185"/>
            <a:ext cx="8224837" cy="5246813"/>
          </a:xfrm>
        </p:spPr>
        <p:txBody>
          <a:bodyPr/>
          <a:lstStyle>
            <a:lvl1pPr marL="0" indent="0">
              <a:buNone/>
              <a:defRPr>
                <a:solidFill>
                  <a:schemeClr val="tx2"/>
                </a:solidFill>
                <a:latin typeface="+mn-lt"/>
                <a:cs typeface="Franklin Gothic Book" pitchFamily="34" charset="0"/>
              </a:defRPr>
            </a:lvl1pPr>
            <a:lvl2pPr marL="230188" indent="-230188">
              <a:buFont typeface="Arial" pitchFamily="34" charset="0"/>
              <a:buChar char="•"/>
              <a:defRPr>
                <a:solidFill>
                  <a:schemeClr val="tx2"/>
                </a:solidFill>
                <a:latin typeface="+mn-lt"/>
              </a:defRPr>
            </a:lvl2pPr>
            <a:lvl3pPr marL="465138" indent="-228600">
              <a:buFont typeface="Arial" panose="020B0604020202020204" pitchFamily="34" charset="0"/>
              <a:buChar char="–"/>
              <a:defRPr>
                <a:solidFill>
                  <a:schemeClr val="tx2"/>
                </a:solidFill>
                <a:latin typeface="+mn-lt"/>
              </a:defRPr>
            </a:lvl3pPr>
            <a:lvl4pPr marL="685800" indent="-228600">
              <a:buFont typeface="Arial" panose="020B0604020202020204" pitchFamily="34" charset="0"/>
              <a:buChar char="»"/>
              <a:defRPr>
                <a:solidFill>
                  <a:schemeClr val="tx2"/>
                </a:solidFill>
                <a:latin typeface="+mn-lt"/>
              </a:defRPr>
            </a:lvl4pPr>
            <a:lvl5pPr marL="912813" indent="-228600">
              <a:buFont typeface="Arial" panose="020B0604020202020204" pitchFamily="34" charset="0"/>
              <a:buChar char="•"/>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Second level</a:t>
            </a:r>
          </a:p>
          <a:p>
            <a:pPr lvl="2"/>
            <a:r>
              <a:rPr lang="en-US" dirty="0"/>
              <a:t>Third level</a:t>
            </a:r>
          </a:p>
          <a:p>
            <a:pPr lvl="3"/>
            <a:r>
              <a:rPr lang="en-US" dirty="0"/>
              <a:t>Fourth level</a:t>
            </a:r>
          </a:p>
        </p:txBody>
      </p:sp>
      <p:sp>
        <p:nvSpPr>
          <p:cNvPr id="4" name="Slide Number"/>
          <p:cNvSpPr>
            <a:spLocks noGrp="1"/>
          </p:cNvSpPr>
          <p:nvPr userDrawn="1">
            <p:ph type="sldNum" sz="quarter" idx="10"/>
          </p:nvPr>
        </p:nvSpPr>
        <p:spPr>
          <a:xfrm>
            <a:off x="8771161" y="6666757"/>
            <a:ext cx="141064" cy="138499"/>
          </a:xfrm>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0951634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ingle Line Title, Bulleted Text">
    <p:spTree>
      <p:nvGrpSpPr>
        <p:cNvPr id="1" name=""/>
        <p:cNvGrpSpPr/>
        <p:nvPr/>
      </p:nvGrpSpPr>
      <p:grpSpPr>
        <a:xfrm>
          <a:off x="0" y="0"/>
          <a:ext cx="0" cy="0"/>
          <a:chOff x="0" y="0"/>
          <a:chExt cx="0" cy="0"/>
        </a:xfrm>
      </p:grpSpPr>
      <p:cxnSp>
        <p:nvCxnSpPr>
          <p:cNvPr id="64" name="Rule"/>
          <p:cNvCxnSpPr/>
          <p:nvPr userDrawn="1"/>
        </p:nvCxnSpPr>
        <p:spPr>
          <a:xfrm>
            <a:off x="687389" y="966735"/>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tle"/>
          <p:cNvSpPr>
            <a:spLocks noGrp="1"/>
          </p:cNvSpPr>
          <p:nvPr userDrawn="1">
            <p:ph type="title"/>
          </p:nvPr>
        </p:nvSpPr>
        <p:spPr>
          <a:xfrm>
            <a:off x="687388" y="365759"/>
            <a:ext cx="8224837" cy="486677"/>
          </a:xfrm>
        </p:spPr>
        <p:txBody>
          <a:bodyPr/>
          <a:lstStyle/>
          <a:p>
            <a:r>
              <a:rPr lang="en-US" dirty="0"/>
              <a:t>Click to edit Master title style</a:t>
            </a:r>
          </a:p>
        </p:txBody>
      </p:sp>
      <p:sp>
        <p:nvSpPr>
          <p:cNvPr id="20" name="Content"/>
          <p:cNvSpPr>
            <a:spLocks noGrp="1"/>
          </p:cNvSpPr>
          <p:nvPr userDrawn="1">
            <p:ph sz="quarter" idx="11"/>
          </p:nvPr>
        </p:nvSpPr>
        <p:spPr>
          <a:xfrm>
            <a:off x="687388" y="1074693"/>
            <a:ext cx="8224837"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Slide Number"/>
          <p:cNvSpPr>
            <a:spLocks noGrp="1"/>
          </p:cNvSpPr>
          <p:nvPr userDrawn="1">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436307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rgbClr val="7098C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a:prstGeom prst="rect">
            <a:avLst/>
          </a:prstGeom>
        </p:spPr>
        <p:txBody>
          <a:bodyPr/>
          <a:lstStyle>
            <a:lvl1pPr algn="l">
              <a:defRPr/>
            </a:lvl1pPr>
          </a:lstStyle>
          <a:p>
            <a:fld id="{57E06D71-E7CC-9F4C-B5BE-04BCE1DC8A95}" type="datetimeFigureOut">
              <a:rPr lang="en-US" smtClean="0"/>
              <a:t>3/3/20</a:t>
            </a:fld>
            <a:endParaRPr lang="en-US" dirty="0"/>
          </a:p>
        </p:txBody>
      </p:sp>
      <p:sp>
        <p:nvSpPr>
          <p:cNvPr id="6" name="Footer Placeholder 5"/>
          <p:cNvSpPr>
            <a:spLocks noGrp="1"/>
          </p:cNvSpPr>
          <p:nvPr>
            <p:ph type="ftr" sz="quarter" idx="11"/>
          </p:nvPr>
        </p:nvSpPr>
        <p:spPr>
          <a:xfrm>
            <a:off x="3600450" y="6459786"/>
            <a:ext cx="3486150" cy="365125"/>
          </a:xfrm>
          <a:prstGeom prst="rect">
            <a:avLst/>
          </a:prstGeo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56C903B-A9A8-9643-9413-B88BA9C2F039}" type="slidenum">
              <a:rPr lang="en-US" smtClean="0"/>
              <a:t>‹#›</a:t>
            </a:fld>
            <a:endParaRPr lang="en-US" dirty="0"/>
          </a:p>
        </p:txBody>
      </p:sp>
    </p:spTree>
    <p:extLst>
      <p:ext uri="{BB962C8B-B14F-4D97-AF65-F5344CB8AC3E}">
        <p14:creationId xmlns:p14="http://schemas.microsoft.com/office/powerpoint/2010/main" val="4241573691"/>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ngle Line Title, Two Column">
    <p:spTree>
      <p:nvGrpSpPr>
        <p:cNvPr id="1" name=""/>
        <p:cNvGrpSpPr/>
        <p:nvPr/>
      </p:nvGrpSpPr>
      <p:grpSpPr>
        <a:xfrm>
          <a:off x="0" y="0"/>
          <a:ext cx="0" cy="0"/>
          <a:chOff x="0" y="0"/>
          <a:chExt cx="0" cy="0"/>
        </a:xfrm>
      </p:grpSpPr>
      <p:cxnSp>
        <p:nvCxnSpPr>
          <p:cNvPr id="64" name="Rule"/>
          <p:cNvCxnSpPr/>
          <p:nvPr userDrawn="1"/>
        </p:nvCxnSpPr>
        <p:spPr>
          <a:xfrm>
            <a:off x="687389" y="966735"/>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tle"/>
          <p:cNvSpPr>
            <a:spLocks noGrp="1"/>
          </p:cNvSpPr>
          <p:nvPr userDrawn="1">
            <p:ph type="title"/>
          </p:nvPr>
        </p:nvSpPr>
        <p:spPr>
          <a:xfrm>
            <a:off x="687388" y="365759"/>
            <a:ext cx="8224837" cy="486677"/>
          </a:xfrm>
        </p:spPr>
        <p:txBody>
          <a:bodyPr/>
          <a:lstStyle/>
          <a:p>
            <a:r>
              <a:rPr lang="en-US" dirty="0"/>
              <a:t>Click to edit Master title style</a:t>
            </a:r>
          </a:p>
        </p:txBody>
      </p:sp>
      <p:sp>
        <p:nvSpPr>
          <p:cNvPr id="20" name="Content Left"/>
          <p:cNvSpPr>
            <a:spLocks noGrp="1"/>
          </p:cNvSpPr>
          <p:nvPr userDrawn="1">
            <p:ph sz="quarter" idx="11"/>
          </p:nvPr>
        </p:nvSpPr>
        <p:spPr>
          <a:xfrm>
            <a:off x="687388" y="1074693"/>
            <a:ext cx="3992563"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Content Right"/>
          <p:cNvSpPr>
            <a:spLocks noGrp="1"/>
          </p:cNvSpPr>
          <p:nvPr>
            <p:ph sz="quarter" idx="12"/>
          </p:nvPr>
        </p:nvSpPr>
        <p:spPr>
          <a:xfrm>
            <a:off x="4913313" y="1082675"/>
            <a:ext cx="3998912" cy="5243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cNvSpPr>
            <a:spLocks noGrp="1"/>
          </p:cNvSpPr>
          <p:nvPr userDrawn="1">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5377717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No Rule">
    <p:spTree>
      <p:nvGrpSpPr>
        <p:cNvPr id="1" name=""/>
        <p:cNvGrpSpPr/>
        <p:nvPr/>
      </p:nvGrpSpPr>
      <p:grpSpPr>
        <a:xfrm>
          <a:off x="0" y="0"/>
          <a:ext cx="0" cy="0"/>
          <a:chOff x="0" y="0"/>
          <a:chExt cx="0" cy="0"/>
        </a:xfrm>
      </p:grpSpPr>
      <p:sp>
        <p:nvSpPr>
          <p:cNvPr id="3" name="Title"/>
          <p:cNvSpPr>
            <a:spLocks noGrp="1"/>
          </p:cNvSpPr>
          <p:nvPr userDrawn="1">
            <p:ph type="title"/>
          </p:nvPr>
        </p:nvSpPr>
        <p:spPr>
          <a:xfrm>
            <a:off x="687388" y="364089"/>
            <a:ext cx="8224837" cy="488348"/>
          </a:xfrm>
        </p:spPr>
        <p:txBody>
          <a:bodyPr/>
          <a:lstStyle/>
          <a:p>
            <a:r>
              <a:rPr lang="en-US" dirty="0"/>
              <a:t>Click to edit Master title style</a:t>
            </a:r>
          </a:p>
        </p:txBody>
      </p:sp>
      <p:sp>
        <p:nvSpPr>
          <p:cNvPr id="20" name="Content"/>
          <p:cNvSpPr>
            <a:spLocks noGrp="1"/>
          </p:cNvSpPr>
          <p:nvPr userDrawn="1">
            <p:ph sz="quarter" idx="11"/>
          </p:nvPr>
        </p:nvSpPr>
        <p:spPr>
          <a:xfrm>
            <a:off x="687388" y="1074693"/>
            <a:ext cx="8224837"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Slide Number"/>
          <p:cNvSpPr>
            <a:spLocks noGrp="1"/>
          </p:cNvSpPr>
          <p:nvPr userDrawn="1">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348070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irst Level No Bullet, Source">
    <p:spTree>
      <p:nvGrpSpPr>
        <p:cNvPr id="1" name=""/>
        <p:cNvGrpSpPr/>
        <p:nvPr/>
      </p:nvGrpSpPr>
      <p:grpSpPr>
        <a:xfrm>
          <a:off x="0" y="0"/>
          <a:ext cx="0" cy="0"/>
          <a:chOff x="0" y="0"/>
          <a:chExt cx="0" cy="0"/>
        </a:xfrm>
      </p:grpSpPr>
      <p:cxnSp>
        <p:nvCxnSpPr>
          <p:cNvPr id="45" name="Rule"/>
          <p:cNvCxnSpPr/>
          <p:nvPr userDrawn="1"/>
        </p:nvCxnSpPr>
        <p:spPr>
          <a:xfrm>
            <a:off x="687388" y="1487424"/>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title"/>
          </p:nvPr>
        </p:nvSpPr>
        <p:spPr>
          <a:xfrm>
            <a:off x="687388" y="882532"/>
            <a:ext cx="8224837" cy="492443"/>
          </a:xfrm>
        </p:spPr>
        <p:txBody>
          <a:bodyPr/>
          <a:lstStyle>
            <a:lvl1pPr>
              <a:defRPr>
                <a:solidFill>
                  <a:schemeClr val="bg2">
                    <a:lumMod val="75000"/>
                  </a:schemeClr>
                </a:solidFill>
              </a:defRPr>
            </a:lvl1pPr>
          </a:lstStyle>
          <a:p>
            <a:r>
              <a:rPr lang="en-US" dirty="0"/>
              <a:t>Click to edit Master title style</a:t>
            </a:r>
          </a:p>
        </p:txBody>
      </p:sp>
      <p:sp>
        <p:nvSpPr>
          <p:cNvPr id="3" name="Content"/>
          <p:cNvSpPr>
            <a:spLocks noGrp="1"/>
          </p:cNvSpPr>
          <p:nvPr userDrawn="1">
            <p:ph idx="1"/>
          </p:nvPr>
        </p:nvSpPr>
        <p:spPr>
          <a:xfrm>
            <a:off x="687388" y="1611466"/>
            <a:ext cx="8224837" cy="4714531"/>
          </a:xfrm>
        </p:spPr>
        <p:txBody>
          <a:bodyPr/>
          <a:lstStyle>
            <a:lvl1pPr marL="0" indent="0">
              <a:buNone/>
              <a:defRPr>
                <a:solidFill>
                  <a:schemeClr val="tx2"/>
                </a:solidFill>
                <a:latin typeface="+mn-lt"/>
                <a:cs typeface="Franklin Gothic Book" pitchFamily="34" charset="0"/>
              </a:defRPr>
            </a:lvl1pPr>
            <a:lvl2pPr marL="230188" indent="-230188">
              <a:buFont typeface="Arial" pitchFamily="34" charset="0"/>
              <a:buChar char="•"/>
              <a:defRPr>
                <a:solidFill>
                  <a:schemeClr val="tx2"/>
                </a:solidFill>
                <a:latin typeface="+mn-lt"/>
              </a:defRPr>
            </a:lvl2pPr>
            <a:lvl3pPr marL="465138" indent="-228600">
              <a:buFont typeface="Arial" panose="020B0604020202020204" pitchFamily="34" charset="0"/>
              <a:buChar char="–"/>
              <a:defRPr>
                <a:solidFill>
                  <a:schemeClr val="tx2"/>
                </a:solidFill>
                <a:latin typeface="+mn-lt"/>
              </a:defRPr>
            </a:lvl3pPr>
            <a:lvl4pPr marL="685800" indent="-228600">
              <a:buFont typeface="Arial" panose="020B0604020202020204" pitchFamily="34" charset="0"/>
              <a:buChar char="»"/>
              <a:defRPr>
                <a:solidFill>
                  <a:schemeClr val="tx2"/>
                </a:solidFill>
                <a:latin typeface="+mn-lt"/>
              </a:defRPr>
            </a:lvl4pPr>
            <a:lvl5pPr marL="912813" indent="-228600">
              <a:buFont typeface="Arial" panose="020B0604020202020204" pitchFamily="34" charset="0"/>
              <a:buChar char="•"/>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Second level</a:t>
            </a:r>
          </a:p>
          <a:p>
            <a:pPr lvl="2"/>
            <a:r>
              <a:rPr lang="en-US" dirty="0"/>
              <a:t>Third level</a:t>
            </a:r>
          </a:p>
          <a:p>
            <a:pPr lvl="3"/>
            <a:r>
              <a:rPr lang="en-US" dirty="0"/>
              <a:t>Fourth level</a:t>
            </a:r>
          </a:p>
        </p:txBody>
      </p:sp>
      <p:sp>
        <p:nvSpPr>
          <p:cNvPr id="6" name="Source"/>
          <p:cNvSpPr>
            <a:spLocks noGrp="1"/>
          </p:cNvSpPr>
          <p:nvPr>
            <p:ph type="body" sz="quarter" idx="11" hasCustomPrompt="1"/>
          </p:nvPr>
        </p:nvSpPr>
        <p:spPr>
          <a:xfrm>
            <a:off x="687388" y="6018220"/>
            <a:ext cx="8224837" cy="307777"/>
          </a:xfrm>
        </p:spPr>
        <p:txBody>
          <a:bodyPr anchor="b" anchorCtr="0">
            <a:spAutoFit/>
          </a:bodyPr>
          <a:lstStyle>
            <a:lvl1pPr marL="0" indent="0">
              <a:buNone/>
              <a:defRPr sz="1000"/>
            </a:lvl1pPr>
            <a:lvl2pPr marL="228600" indent="0">
              <a:buNone/>
              <a:defRPr sz="1000"/>
            </a:lvl2pPr>
            <a:lvl3pPr marL="458788" indent="0">
              <a:buNone/>
              <a:defRPr sz="1000"/>
            </a:lvl3pPr>
            <a:lvl4pPr marL="685800" indent="0">
              <a:buNone/>
              <a:defRPr sz="1000"/>
            </a:lvl4pPr>
            <a:lvl5pPr marL="914400" indent="0">
              <a:buNone/>
              <a:defRPr sz="1000"/>
            </a:lvl5pPr>
          </a:lstStyle>
          <a:p>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p>
        </p:txBody>
      </p:sp>
      <p:sp>
        <p:nvSpPr>
          <p:cNvPr id="4" name="Slide Number"/>
          <p:cNvSpPr>
            <a:spLocks noGrp="1"/>
          </p:cNvSpPr>
          <p:nvPr userDrawn="1">
            <p:ph type="sldNum" sz="quarter" idx="10"/>
          </p:nvPr>
        </p:nvSpPr>
        <p:spPr>
          <a:xfrm>
            <a:off x="8771161" y="6666757"/>
            <a:ext cx="141064" cy="138499"/>
          </a:xfrm>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0305725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ulleted Text, Source">
    <p:spTree>
      <p:nvGrpSpPr>
        <p:cNvPr id="1" name=""/>
        <p:cNvGrpSpPr/>
        <p:nvPr/>
      </p:nvGrpSpPr>
      <p:grpSpPr>
        <a:xfrm>
          <a:off x="0" y="0"/>
          <a:ext cx="0" cy="0"/>
          <a:chOff x="0" y="0"/>
          <a:chExt cx="0" cy="0"/>
        </a:xfrm>
      </p:grpSpPr>
      <p:cxnSp>
        <p:nvCxnSpPr>
          <p:cNvPr id="37" name="Rule"/>
          <p:cNvCxnSpPr/>
          <p:nvPr userDrawn="1"/>
        </p:nvCxnSpPr>
        <p:spPr>
          <a:xfrm>
            <a:off x="687388" y="1487424"/>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687388" y="882532"/>
            <a:ext cx="8224837" cy="492443"/>
          </a:xfrm>
        </p:spPr>
        <p:txBody>
          <a:bodyPr>
            <a:spAutoFit/>
          </a:bodyPr>
          <a:lstStyle>
            <a:lvl1pPr>
              <a:defRPr sz="3200"/>
            </a:lvl1pPr>
          </a:lstStyle>
          <a:p>
            <a:r>
              <a:rPr lang="en-US" dirty="0"/>
              <a:t>Click to edit Master title style</a:t>
            </a:r>
          </a:p>
        </p:txBody>
      </p:sp>
      <p:sp>
        <p:nvSpPr>
          <p:cNvPr id="3" name="Content"/>
          <p:cNvSpPr>
            <a:spLocks noGrp="1"/>
          </p:cNvSpPr>
          <p:nvPr>
            <p:ph idx="1"/>
          </p:nvPr>
        </p:nvSpPr>
        <p:spPr bwMode="gray">
          <a:xfrm>
            <a:off x="687526" y="1607853"/>
            <a:ext cx="8224699" cy="4726300"/>
          </a:xfrm>
        </p:spPr>
        <p:txBody>
          <a:bodyPr/>
          <a:lstStyle>
            <a:lvl1pPr marL="233363" indent="-233363">
              <a:buFont typeface="Arial" panose="020B0604020202020204" pitchFamily="34" charset="0"/>
              <a:buChar char="•"/>
              <a:defRPr>
                <a:solidFill>
                  <a:schemeClr val="tx2"/>
                </a:solidFill>
                <a:latin typeface="+mn-lt"/>
                <a:cs typeface="Franklin Gothic Book" pitchFamily="34" charset="0"/>
              </a:defRPr>
            </a:lvl1pPr>
            <a:lvl2pPr>
              <a:defRPr sz="1800">
                <a:solidFill>
                  <a:schemeClr val="tx2"/>
                </a:solidFill>
                <a:latin typeface="+mn-lt"/>
                <a:cs typeface="Franklin Gothic Book" pitchFamily="34" charset="0"/>
              </a:defRPr>
            </a:lvl2pPr>
            <a:lvl3pPr>
              <a:defRPr sz="1400" baseline="0">
                <a:solidFill>
                  <a:schemeClr val="tx2"/>
                </a:solidFill>
                <a:latin typeface="+mn-lt"/>
                <a:cs typeface="Franklin Gothic Book" pitchFamily="34" charset="0"/>
              </a:defRPr>
            </a:lvl3pPr>
            <a:lvl4pPr marL="915988" indent="-228600">
              <a:defRPr sz="1400" baseline="0">
                <a:solidFill>
                  <a:schemeClr val="tx2"/>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ource"/>
          <p:cNvSpPr>
            <a:spLocks noGrp="1"/>
          </p:cNvSpPr>
          <p:nvPr>
            <p:ph type="body" sz="quarter" idx="11" hasCustomPrompt="1"/>
          </p:nvPr>
        </p:nvSpPr>
        <p:spPr>
          <a:xfrm>
            <a:off x="687388" y="6026376"/>
            <a:ext cx="8224837" cy="307777"/>
          </a:xfrm>
        </p:spPr>
        <p:txBody>
          <a:bodyPr anchor="b" anchorCtr="0">
            <a:spAutoFit/>
          </a:bodyPr>
          <a:lstStyle>
            <a:lvl1pPr marL="0" indent="0">
              <a:buNone/>
              <a:defRPr sz="1000"/>
            </a:lvl1pPr>
            <a:lvl2pPr marL="228600" indent="0">
              <a:buNone/>
              <a:defRPr sz="1000"/>
            </a:lvl2pPr>
            <a:lvl3pPr marL="458788" indent="0">
              <a:buNone/>
              <a:defRPr sz="1000"/>
            </a:lvl3pPr>
            <a:lvl4pPr marL="685800" indent="0">
              <a:buNone/>
              <a:defRPr sz="1000"/>
            </a:lvl4pPr>
            <a:lvl5pPr marL="914400" indent="0">
              <a:buNone/>
              <a:defRPr sz="1000"/>
            </a:lvl5pPr>
          </a:lstStyle>
          <a:p>
            <a:pPr lvl="0"/>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4" name="Slide Number"/>
          <p:cNvSpPr>
            <a:spLocks noGrp="1"/>
          </p:cNvSpPr>
          <p:nvPr>
            <p:ph type="sldNum" sz="quarter" idx="10"/>
          </p:nvPr>
        </p:nvSpPr>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8499953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 Source">
    <p:spTree>
      <p:nvGrpSpPr>
        <p:cNvPr id="1" name=""/>
        <p:cNvGrpSpPr/>
        <p:nvPr/>
      </p:nvGrpSpPr>
      <p:grpSpPr>
        <a:xfrm>
          <a:off x="0" y="0"/>
          <a:ext cx="0" cy="0"/>
          <a:chOff x="0" y="0"/>
          <a:chExt cx="0" cy="0"/>
        </a:xfrm>
      </p:grpSpPr>
      <p:cxnSp>
        <p:nvCxnSpPr>
          <p:cNvPr id="66" name="Rule"/>
          <p:cNvCxnSpPr/>
          <p:nvPr userDrawn="1"/>
        </p:nvCxnSpPr>
        <p:spPr>
          <a:xfrm>
            <a:off x="687388" y="1487424"/>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p:txBody>
          <a:bodyPr/>
          <a:lstStyle/>
          <a:p>
            <a:r>
              <a:rPr lang="en-US" dirty="0"/>
              <a:t>Click to edit Master title style</a:t>
            </a:r>
          </a:p>
        </p:txBody>
      </p:sp>
      <p:sp>
        <p:nvSpPr>
          <p:cNvPr id="40" name="Content Right"/>
          <p:cNvSpPr>
            <a:spLocks noGrp="1"/>
          </p:cNvSpPr>
          <p:nvPr>
            <p:ph sz="quarter" idx="12"/>
          </p:nvPr>
        </p:nvSpPr>
        <p:spPr>
          <a:xfrm>
            <a:off x="687387" y="1599874"/>
            <a:ext cx="3994151" cy="4723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 name="Content Left"/>
          <p:cNvSpPr>
            <a:spLocks noGrp="1"/>
          </p:cNvSpPr>
          <p:nvPr>
            <p:ph sz="quarter" idx="13"/>
          </p:nvPr>
        </p:nvSpPr>
        <p:spPr>
          <a:xfrm>
            <a:off x="4913314" y="1599874"/>
            <a:ext cx="3998912" cy="4723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ource"/>
          <p:cNvSpPr>
            <a:spLocks noGrp="1"/>
          </p:cNvSpPr>
          <p:nvPr>
            <p:ph type="body" sz="quarter" idx="14" hasCustomPrompt="1"/>
          </p:nvPr>
        </p:nvSpPr>
        <p:spPr>
          <a:xfrm>
            <a:off x="687388" y="6015236"/>
            <a:ext cx="8224837" cy="307777"/>
          </a:xfrm>
        </p:spPr>
        <p:txBody>
          <a:bodyPr anchor="b" anchorCtr="0">
            <a:spAutoFit/>
          </a:bodyPr>
          <a:lstStyle>
            <a:lvl1pPr marL="0" indent="0">
              <a:buNone/>
              <a:defRPr sz="2400"/>
            </a:lvl1pPr>
          </a:lstStyle>
          <a:p>
            <a:pPr lvl="0"/>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5" name="Slide Number"/>
          <p:cNvSpPr>
            <a:spLocks noGrp="1"/>
          </p:cNvSpPr>
          <p:nvPr>
            <p:ph type="sldNum" sz="quarter" idx="11"/>
          </p:nvPr>
        </p:nvSpPr>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40828109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Line Title, First Level No Bullet, Source">
    <p:spTree>
      <p:nvGrpSpPr>
        <p:cNvPr id="1" name=""/>
        <p:cNvGrpSpPr/>
        <p:nvPr/>
      </p:nvGrpSpPr>
      <p:grpSpPr>
        <a:xfrm>
          <a:off x="0" y="0"/>
          <a:ext cx="0" cy="0"/>
          <a:chOff x="0" y="0"/>
          <a:chExt cx="0" cy="0"/>
        </a:xfrm>
      </p:grpSpPr>
      <p:cxnSp>
        <p:nvCxnSpPr>
          <p:cNvPr id="20" name="Rule"/>
          <p:cNvCxnSpPr/>
          <p:nvPr userDrawn="1"/>
        </p:nvCxnSpPr>
        <p:spPr>
          <a:xfrm>
            <a:off x="687389" y="966735"/>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title"/>
          </p:nvPr>
        </p:nvSpPr>
        <p:spPr>
          <a:xfrm>
            <a:off x="687388" y="365759"/>
            <a:ext cx="8224837" cy="487584"/>
          </a:xfrm>
        </p:spPr>
        <p:txBody>
          <a:bodyPr/>
          <a:lstStyle>
            <a:lvl1pPr>
              <a:defRPr>
                <a:solidFill>
                  <a:schemeClr val="bg2">
                    <a:lumMod val="75000"/>
                  </a:schemeClr>
                </a:solidFill>
              </a:defRPr>
            </a:lvl1pPr>
          </a:lstStyle>
          <a:p>
            <a:r>
              <a:rPr lang="en-US" dirty="0"/>
              <a:t>Click to edit Master title style</a:t>
            </a:r>
          </a:p>
        </p:txBody>
      </p:sp>
      <p:sp>
        <p:nvSpPr>
          <p:cNvPr id="3" name="Content"/>
          <p:cNvSpPr>
            <a:spLocks noGrp="1"/>
          </p:cNvSpPr>
          <p:nvPr userDrawn="1">
            <p:ph idx="1"/>
          </p:nvPr>
        </p:nvSpPr>
        <p:spPr>
          <a:xfrm>
            <a:off x="687388" y="1079185"/>
            <a:ext cx="8224837" cy="5246813"/>
          </a:xfrm>
        </p:spPr>
        <p:txBody>
          <a:bodyPr/>
          <a:lstStyle>
            <a:lvl1pPr marL="0" indent="0">
              <a:buNone/>
              <a:defRPr>
                <a:solidFill>
                  <a:schemeClr val="tx2"/>
                </a:solidFill>
                <a:latin typeface="+mn-lt"/>
                <a:cs typeface="Franklin Gothic Book" pitchFamily="34" charset="0"/>
              </a:defRPr>
            </a:lvl1pPr>
            <a:lvl2pPr marL="230188" indent="-230188">
              <a:buFont typeface="Arial" pitchFamily="34" charset="0"/>
              <a:buChar char="•"/>
              <a:defRPr>
                <a:solidFill>
                  <a:schemeClr val="tx2"/>
                </a:solidFill>
                <a:latin typeface="+mn-lt"/>
              </a:defRPr>
            </a:lvl2pPr>
            <a:lvl3pPr marL="465138" indent="-228600">
              <a:buFont typeface="Arial" panose="020B0604020202020204" pitchFamily="34" charset="0"/>
              <a:buChar char="–"/>
              <a:defRPr>
                <a:solidFill>
                  <a:schemeClr val="tx2"/>
                </a:solidFill>
                <a:latin typeface="+mn-lt"/>
              </a:defRPr>
            </a:lvl3pPr>
            <a:lvl4pPr marL="685800" indent="-228600">
              <a:buFont typeface="Arial" panose="020B0604020202020204" pitchFamily="34" charset="0"/>
              <a:buChar char="»"/>
              <a:defRPr>
                <a:solidFill>
                  <a:schemeClr val="tx2"/>
                </a:solidFill>
                <a:latin typeface="+mn-lt"/>
              </a:defRPr>
            </a:lvl4pPr>
            <a:lvl5pPr marL="912813" indent="-228600">
              <a:buFont typeface="Arial" panose="020B0604020202020204" pitchFamily="34" charset="0"/>
              <a:buChar char="•"/>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Second level</a:t>
            </a:r>
          </a:p>
          <a:p>
            <a:pPr lvl="2"/>
            <a:r>
              <a:rPr lang="en-US" dirty="0"/>
              <a:t>Third level</a:t>
            </a:r>
          </a:p>
          <a:p>
            <a:pPr lvl="3"/>
            <a:r>
              <a:rPr lang="en-US" dirty="0"/>
              <a:t>Fourth level</a:t>
            </a:r>
          </a:p>
        </p:txBody>
      </p:sp>
      <p:sp>
        <p:nvSpPr>
          <p:cNvPr id="6" name="Source"/>
          <p:cNvSpPr>
            <a:spLocks noGrp="1"/>
          </p:cNvSpPr>
          <p:nvPr>
            <p:ph type="body" sz="quarter" idx="11" hasCustomPrompt="1"/>
          </p:nvPr>
        </p:nvSpPr>
        <p:spPr>
          <a:xfrm>
            <a:off x="687388" y="6019610"/>
            <a:ext cx="8224837" cy="306388"/>
          </a:xfrm>
        </p:spPr>
        <p:txBody>
          <a:bodyPr anchor="b" anchorCtr="0">
            <a:spAutoFit/>
          </a:bodyPr>
          <a:lstStyle>
            <a:lvl1pPr marL="0" indent="0">
              <a:buNone/>
              <a:defRPr sz="2400"/>
            </a:lvl1pPr>
          </a:lstStyle>
          <a:p>
            <a:pPr lvl="0"/>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4" name="Slide Number"/>
          <p:cNvSpPr>
            <a:spLocks noGrp="1"/>
          </p:cNvSpPr>
          <p:nvPr userDrawn="1">
            <p:ph type="sldNum" sz="quarter" idx="10"/>
          </p:nvPr>
        </p:nvSpPr>
        <p:spPr>
          <a:xfrm>
            <a:off x="8771161" y="6666757"/>
            <a:ext cx="141064" cy="138499"/>
          </a:xfrm>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7829672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ingle Line Title, Bulleted Text, Source">
    <p:spTree>
      <p:nvGrpSpPr>
        <p:cNvPr id="1" name=""/>
        <p:cNvGrpSpPr/>
        <p:nvPr/>
      </p:nvGrpSpPr>
      <p:grpSpPr>
        <a:xfrm>
          <a:off x="0" y="0"/>
          <a:ext cx="0" cy="0"/>
          <a:chOff x="0" y="0"/>
          <a:chExt cx="0" cy="0"/>
        </a:xfrm>
      </p:grpSpPr>
      <p:cxnSp>
        <p:nvCxnSpPr>
          <p:cNvPr id="64" name="Rule"/>
          <p:cNvCxnSpPr/>
          <p:nvPr userDrawn="1"/>
        </p:nvCxnSpPr>
        <p:spPr>
          <a:xfrm>
            <a:off x="687389" y="966735"/>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tle"/>
          <p:cNvSpPr>
            <a:spLocks noGrp="1"/>
          </p:cNvSpPr>
          <p:nvPr userDrawn="1">
            <p:ph type="title"/>
          </p:nvPr>
        </p:nvSpPr>
        <p:spPr>
          <a:xfrm>
            <a:off x="687388" y="365759"/>
            <a:ext cx="8224837" cy="486677"/>
          </a:xfrm>
        </p:spPr>
        <p:txBody>
          <a:bodyPr/>
          <a:lstStyle/>
          <a:p>
            <a:r>
              <a:rPr lang="en-US" dirty="0"/>
              <a:t>Click to edit Master title style</a:t>
            </a:r>
          </a:p>
        </p:txBody>
      </p:sp>
      <p:sp>
        <p:nvSpPr>
          <p:cNvPr id="20" name="Content"/>
          <p:cNvSpPr>
            <a:spLocks noGrp="1"/>
          </p:cNvSpPr>
          <p:nvPr userDrawn="1">
            <p:ph sz="quarter" idx="11"/>
          </p:nvPr>
        </p:nvSpPr>
        <p:spPr>
          <a:xfrm>
            <a:off x="687388" y="1074693"/>
            <a:ext cx="8224837"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Source"/>
          <p:cNvSpPr>
            <a:spLocks noGrp="1"/>
          </p:cNvSpPr>
          <p:nvPr>
            <p:ph type="body" sz="quarter" idx="12" hasCustomPrompt="1"/>
          </p:nvPr>
        </p:nvSpPr>
        <p:spPr>
          <a:xfrm>
            <a:off x="687388" y="6018411"/>
            <a:ext cx="8224837" cy="307777"/>
          </a:xfrm>
        </p:spPr>
        <p:txBody>
          <a:bodyPr anchor="b" anchorCtr="0">
            <a:spAutoFit/>
          </a:bodyPr>
          <a:lstStyle>
            <a:lvl1pPr marL="0" indent="0">
              <a:buNone/>
              <a:defRPr sz="2400"/>
            </a:lvl1pPr>
          </a:lstStyle>
          <a:p>
            <a:pPr lvl="0"/>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2" name="Slide Number"/>
          <p:cNvSpPr>
            <a:spLocks noGrp="1"/>
          </p:cNvSpPr>
          <p:nvPr userDrawn="1">
            <p:ph type="sldNum" sz="quarter" idx="10"/>
          </p:nvPr>
        </p:nvSpPr>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9299291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ingle Line Title, Two Column, Source">
    <p:spTree>
      <p:nvGrpSpPr>
        <p:cNvPr id="1" name=""/>
        <p:cNvGrpSpPr/>
        <p:nvPr/>
      </p:nvGrpSpPr>
      <p:grpSpPr>
        <a:xfrm>
          <a:off x="0" y="0"/>
          <a:ext cx="0" cy="0"/>
          <a:chOff x="0" y="0"/>
          <a:chExt cx="0" cy="0"/>
        </a:xfrm>
      </p:grpSpPr>
      <p:cxnSp>
        <p:nvCxnSpPr>
          <p:cNvPr id="64" name="Rule"/>
          <p:cNvCxnSpPr/>
          <p:nvPr userDrawn="1"/>
        </p:nvCxnSpPr>
        <p:spPr>
          <a:xfrm>
            <a:off x="687389" y="966735"/>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tle"/>
          <p:cNvSpPr>
            <a:spLocks noGrp="1"/>
          </p:cNvSpPr>
          <p:nvPr userDrawn="1">
            <p:ph type="title"/>
          </p:nvPr>
        </p:nvSpPr>
        <p:spPr>
          <a:xfrm>
            <a:off x="687388" y="365759"/>
            <a:ext cx="8224837" cy="486677"/>
          </a:xfrm>
        </p:spPr>
        <p:txBody>
          <a:bodyPr/>
          <a:lstStyle/>
          <a:p>
            <a:r>
              <a:rPr lang="en-US" dirty="0"/>
              <a:t>Click to edit Master title style</a:t>
            </a:r>
          </a:p>
        </p:txBody>
      </p:sp>
      <p:sp>
        <p:nvSpPr>
          <p:cNvPr id="20" name="Content Left"/>
          <p:cNvSpPr>
            <a:spLocks noGrp="1"/>
          </p:cNvSpPr>
          <p:nvPr userDrawn="1">
            <p:ph sz="quarter" idx="11"/>
          </p:nvPr>
        </p:nvSpPr>
        <p:spPr>
          <a:xfrm>
            <a:off x="687388" y="1074693"/>
            <a:ext cx="3992563"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Content Right"/>
          <p:cNvSpPr>
            <a:spLocks noGrp="1"/>
          </p:cNvSpPr>
          <p:nvPr>
            <p:ph sz="quarter" idx="12"/>
          </p:nvPr>
        </p:nvSpPr>
        <p:spPr>
          <a:xfrm>
            <a:off x="4913313" y="1082675"/>
            <a:ext cx="3998912" cy="5243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ource"/>
          <p:cNvSpPr>
            <a:spLocks noGrp="1"/>
          </p:cNvSpPr>
          <p:nvPr>
            <p:ph type="body" sz="quarter" idx="13" hasCustomPrompt="1"/>
          </p:nvPr>
        </p:nvSpPr>
        <p:spPr>
          <a:xfrm>
            <a:off x="687388" y="6018411"/>
            <a:ext cx="8224837" cy="307777"/>
          </a:xfrm>
        </p:spPr>
        <p:txBody>
          <a:bodyPr anchor="b" anchorCtr="0">
            <a:spAutoFit/>
          </a:bodyPr>
          <a:lstStyle>
            <a:lvl1pPr marL="0" indent="0">
              <a:buNone/>
              <a:defRPr sz="2400"/>
            </a:lvl1pPr>
          </a:lstStyle>
          <a:p>
            <a:pPr lvl="0"/>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2" name="Slide Number"/>
          <p:cNvSpPr>
            <a:spLocks noGrp="1"/>
          </p:cNvSpPr>
          <p:nvPr userDrawn="1">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7577378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o Rule, Source">
    <p:spTree>
      <p:nvGrpSpPr>
        <p:cNvPr id="1" name=""/>
        <p:cNvGrpSpPr/>
        <p:nvPr/>
      </p:nvGrpSpPr>
      <p:grpSpPr>
        <a:xfrm>
          <a:off x="0" y="0"/>
          <a:ext cx="0" cy="0"/>
          <a:chOff x="0" y="0"/>
          <a:chExt cx="0" cy="0"/>
        </a:xfrm>
      </p:grpSpPr>
      <p:sp>
        <p:nvSpPr>
          <p:cNvPr id="3" name="Title"/>
          <p:cNvSpPr>
            <a:spLocks noGrp="1"/>
          </p:cNvSpPr>
          <p:nvPr userDrawn="1">
            <p:ph type="title"/>
          </p:nvPr>
        </p:nvSpPr>
        <p:spPr>
          <a:xfrm>
            <a:off x="687388" y="364089"/>
            <a:ext cx="8224837" cy="488348"/>
          </a:xfrm>
        </p:spPr>
        <p:txBody>
          <a:bodyPr/>
          <a:lstStyle/>
          <a:p>
            <a:r>
              <a:rPr lang="en-US" dirty="0"/>
              <a:t>Click to edit Master title style</a:t>
            </a:r>
          </a:p>
        </p:txBody>
      </p:sp>
      <p:sp>
        <p:nvSpPr>
          <p:cNvPr id="20" name="Content"/>
          <p:cNvSpPr>
            <a:spLocks noGrp="1"/>
          </p:cNvSpPr>
          <p:nvPr userDrawn="1">
            <p:ph sz="quarter" idx="11"/>
          </p:nvPr>
        </p:nvSpPr>
        <p:spPr>
          <a:xfrm>
            <a:off x="687388" y="1074693"/>
            <a:ext cx="8224837"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Source"/>
          <p:cNvSpPr>
            <a:spLocks noGrp="1"/>
          </p:cNvSpPr>
          <p:nvPr>
            <p:ph type="body" sz="quarter" idx="12" hasCustomPrompt="1"/>
          </p:nvPr>
        </p:nvSpPr>
        <p:spPr>
          <a:xfrm>
            <a:off x="687388" y="6018411"/>
            <a:ext cx="8224837" cy="307777"/>
          </a:xfrm>
        </p:spPr>
        <p:txBody>
          <a:bodyPr anchor="b" anchorCtr="0">
            <a:spAutoFit/>
          </a:bodyPr>
          <a:lstStyle>
            <a:lvl1pPr marL="0" indent="0">
              <a:buNone/>
              <a:defRPr sz="2400"/>
            </a:lvl1pPr>
          </a:lstStyle>
          <a:p>
            <a:pPr lvl="0"/>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2" name="Slide Number"/>
          <p:cNvSpPr>
            <a:spLocks noGrp="1"/>
          </p:cNvSpPr>
          <p:nvPr userDrawn="1">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7703772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Contac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687388" y="2362081"/>
            <a:ext cx="8224837" cy="2964023"/>
          </a:xfrm>
        </p:spPr>
        <p:txBody>
          <a:bodyPr/>
          <a:lstStyle>
            <a:lvl1pPr>
              <a:defRPr lang="en-US" sz="2000" kern="1200" dirty="0">
                <a:solidFill>
                  <a:schemeClr val="bg1"/>
                </a:solidFill>
                <a:latin typeface="+mn-lt"/>
                <a:ea typeface="Arial" pitchFamily="34" charset="0"/>
                <a:cs typeface="Arial" pitchFamily="34" charset="0"/>
              </a:defRPr>
            </a:lvl1pPr>
          </a:lstStyle>
          <a:p>
            <a:pPr marL="0" lvl="0" indent="0" algn="l" rtl="0" eaLnBrk="0" fontAlgn="base" hangingPunct="0">
              <a:spcBef>
                <a:spcPts val="0"/>
              </a:spcBef>
              <a:spcAft>
                <a:spcPts val="0"/>
              </a:spcAft>
              <a:buClr>
                <a:schemeClr val="tx2"/>
              </a:buClr>
              <a:buFont typeface="Arial" pitchFamily="34" charset="0"/>
              <a:buNone/>
            </a:pPr>
            <a:r>
              <a:rPr lang="en-US" dirty="0"/>
              <a:t>Click to edit Master text styles</a:t>
            </a:r>
          </a:p>
          <a:p>
            <a:pPr marL="0" lvl="0" indent="0" algn="l" rtl="0" eaLnBrk="0" fontAlgn="base" hangingPunct="0">
              <a:spcBef>
                <a:spcPts val="0"/>
              </a:spcBef>
              <a:spcAft>
                <a:spcPts val="0"/>
              </a:spcAft>
              <a:buClr>
                <a:schemeClr val="tx2"/>
              </a:buClr>
              <a:buFont typeface="Arial" pitchFamily="34" charset="0"/>
              <a:buNone/>
            </a:pPr>
            <a:r>
              <a:rPr lang="en-US" dirty="0"/>
              <a:t>Second level</a:t>
            </a:r>
          </a:p>
          <a:p>
            <a:pPr marL="0" lvl="0" indent="0" algn="l" rtl="0" eaLnBrk="0" fontAlgn="base" hangingPunct="0">
              <a:spcBef>
                <a:spcPts val="0"/>
              </a:spcBef>
              <a:spcAft>
                <a:spcPts val="0"/>
              </a:spcAft>
              <a:buClr>
                <a:schemeClr val="tx2"/>
              </a:buClr>
              <a:buFont typeface="Arial" pitchFamily="34" charset="0"/>
              <a:buNone/>
            </a:pPr>
            <a:r>
              <a:rPr lang="en-US" dirty="0"/>
              <a:t>Third level</a:t>
            </a:r>
          </a:p>
          <a:p>
            <a:pPr marL="0" lvl="0" indent="0" algn="l" rtl="0" eaLnBrk="0" fontAlgn="base" hangingPunct="0">
              <a:spcBef>
                <a:spcPts val="0"/>
              </a:spcBef>
              <a:spcAft>
                <a:spcPts val="0"/>
              </a:spcAft>
              <a:buClr>
                <a:schemeClr val="tx2"/>
              </a:buClr>
              <a:buFont typeface="Arial" pitchFamily="34" charset="0"/>
              <a:buNone/>
            </a:pPr>
            <a:r>
              <a:rPr lang="en-US" dirty="0"/>
              <a:t>Fourth level</a:t>
            </a:r>
          </a:p>
          <a:p>
            <a:pPr marL="0" lvl="0" indent="0" algn="l" rtl="0" eaLnBrk="0" fontAlgn="base" hangingPunct="0">
              <a:spcBef>
                <a:spcPts val="0"/>
              </a:spcBef>
              <a:spcAft>
                <a:spcPts val="0"/>
              </a:spcAft>
              <a:buClr>
                <a:schemeClr val="tx2"/>
              </a:buClr>
              <a:buFont typeface="Arial" pitchFamily="34" charset="0"/>
              <a:buNone/>
            </a:pPr>
            <a:r>
              <a:rPr lang="en-US" dirty="0"/>
              <a:t>Fifth level</a:t>
            </a:r>
          </a:p>
        </p:txBody>
      </p:sp>
      <p:sp>
        <p:nvSpPr>
          <p:cNvPr id="2" name="Slide Number Placeholder 1"/>
          <p:cNvSpPr>
            <a:spLocks noGrp="1"/>
          </p:cNvSpPr>
          <p:nvPr>
            <p:ph type="sldNum" sz="quarter" idx="11"/>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997338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ntac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687388" y="2362081"/>
            <a:ext cx="8224837" cy="2964023"/>
          </a:xfrm>
        </p:spPr>
        <p:txBody>
          <a:bodyPr/>
          <a:lstStyle>
            <a:lvl1pPr>
              <a:defRPr lang="en-US" sz="2000" kern="1200" dirty="0">
                <a:solidFill>
                  <a:schemeClr val="bg1"/>
                </a:solidFill>
                <a:latin typeface="+mn-lt"/>
                <a:ea typeface="Arial" pitchFamily="34" charset="0"/>
                <a:cs typeface="Arial" pitchFamily="34" charset="0"/>
              </a:defRPr>
            </a:lvl1pPr>
          </a:lstStyle>
          <a:p>
            <a:pPr marL="0" lvl="0" indent="0" algn="l" rtl="0" eaLnBrk="0" fontAlgn="base" hangingPunct="0">
              <a:spcBef>
                <a:spcPts val="0"/>
              </a:spcBef>
              <a:spcAft>
                <a:spcPts val="0"/>
              </a:spcAft>
              <a:buClr>
                <a:schemeClr val="tx2"/>
              </a:buClr>
              <a:buFont typeface="Arial" pitchFamily="34" charset="0"/>
              <a:buNone/>
            </a:pPr>
            <a:r>
              <a:rPr lang="en-US" dirty="0"/>
              <a:t>Click to edit Master text styles</a:t>
            </a:r>
          </a:p>
          <a:p>
            <a:pPr marL="0" lvl="0" indent="0" algn="l" rtl="0" eaLnBrk="0" fontAlgn="base" hangingPunct="0">
              <a:spcBef>
                <a:spcPts val="0"/>
              </a:spcBef>
              <a:spcAft>
                <a:spcPts val="0"/>
              </a:spcAft>
              <a:buClr>
                <a:schemeClr val="tx2"/>
              </a:buClr>
              <a:buFont typeface="Arial" pitchFamily="34" charset="0"/>
              <a:buNone/>
            </a:pPr>
            <a:r>
              <a:rPr lang="en-US" dirty="0"/>
              <a:t>Second level</a:t>
            </a:r>
          </a:p>
          <a:p>
            <a:pPr marL="0" lvl="0" indent="0" algn="l" rtl="0" eaLnBrk="0" fontAlgn="base" hangingPunct="0">
              <a:spcBef>
                <a:spcPts val="0"/>
              </a:spcBef>
              <a:spcAft>
                <a:spcPts val="0"/>
              </a:spcAft>
              <a:buClr>
                <a:schemeClr val="tx2"/>
              </a:buClr>
              <a:buFont typeface="Arial" pitchFamily="34" charset="0"/>
              <a:buNone/>
            </a:pPr>
            <a:r>
              <a:rPr lang="en-US" dirty="0"/>
              <a:t>Third level</a:t>
            </a:r>
          </a:p>
          <a:p>
            <a:pPr marL="0" lvl="0" indent="0" algn="l" rtl="0" eaLnBrk="0" fontAlgn="base" hangingPunct="0">
              <a:spcBef>
                <a:spcPts val="0"/>
              </a:spcBef>
              <a:spcAft>
                <a:spcPts val="0"/>
              </a:spcAft>
              <a:buClr>
                <a:schemeClr val="tx2"/>
              </a:buClr>
              <a:buFont typeface="Arial" pitchFamily="34" charset="0"/>
              <a:buNone/>
            </a:pPr>
            <a:r>
              <a:rPr lang="en-US" dirty="0"/>
              <a:t>Fourth level</a:t>
            </a:r>
          </a:p>
          <a:p>
            <a:pPr marL="0" lvl="0" indent="0" algn="l" rtl="0" eaLnBrk="0" fontAlgn="base" hangingPunct="0">
              <a:spcBef>
                <a:spcPts val="0"/>
              </a:spcBef>
              <a:spcAft>
                <a:spcPts val="0"/>
              </a:spcAft>
              <a:buClr>
                <a:schemeClr val="tx2"/>
              </a:buClr>
              <a:buFont typeface="Arial" pitchFamily="34" charset="0"/>
              <a:buNone/>
            </a:pPr>
            <a:r>
              <a:rPr lang="en-US" dirty="0"/>
              <a:t>Fifth level</a:t>
            </a:r>
          </a:p>
        </p:txBody>
      </p:sp>
      <p:sp>
        <p:nvSpPr>
          <p:cNvPr id="2" name="Slide Number Placeholder 1"/>
          <p:cNvSpPr>
            <a:spLocks noGrp="1"/>
          </p:cNvSpPr>
          <p:nvPr>
            <p:ph type="sldNum" sz="quarter" idx="11"/>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889059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cxnSp>
        <p:nvCxnSpPr>
          <p:cNvPr id="45" name="Rule"/>
          <p:cNvCxnSpPr/>
          <p:nvPr userDrawn="1"/>
        </p:nvCxnSpPr>
        <p:spPr>
          <a:xfrm>
            <a:off x="687388" y="1487424"/>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title"/>
          </p:nvPr>
        </p:nvSpPr>
        <p:spPr>
          <a:xfrm>
            <a:off x="687389" y="1005645"/>
            <a:ext cx="8224837" cy="369332"/>
          </a:xfrm>
        </p:spPr>
        <p:txBody>
          <a:bodyPr/>
          <a:lstStyle>
            <a:lvl1pPr>
              <a:defRPr>
                <a:solidFill>
                  <a:schemeClr val="bg2">
                    <a:lumMod val="75000"/>
                  </a:schemeClr>
                </a:solidFill>
              </a:defRPr>
            </a:lvl1pPr>
          </a:lstStyle>
          <a:p>
            <a:r>
              <a:rPr lang="en-US" dirty="0"/>
              <a:t>Click to edit Master title style</a:t>
            </a:r>
          </a:p>
        </p:txBody>
      </p:sp>
      <p:sp>
        <p:nvSpPr>
          <p:cNvPr id="3" name="Content"/>
          <p:cNvSpPr>
            <a:spLocks noGrp="1"/>
          </p:cNvSpPr>
          <p:nvPr userDrawn="1">
            <p:ph idx="1"/>
          </p:nvPr>
        </p:nvSpPr>
        <p:spPr>
          <a:xfrm>
            <a:off x="687389" y="1611468"/>
            <a:ext cx="8224837" cy="4714531"/>
          </a:xfrm>
        </p:spPr>
        <p:txBody>
          <a:bodyPr/>
          <a:lstStyle>
            <a:lvl1pPr marL="0" indent="0">
              <a:buNone/>
              <a:defRPr>
                <a:solidFill>
                  <a:schemeClr val="tx2"/>
                </a:solidFill>
                <a:latin typeface="+mn-lt"/>
                <a:cs typeface="Franklin Gothic Book" pitchFamily="34" charset="0"/>
              </a:defRPr>
            </a:lvl1pPr>
            <a:lvl2pPr marL="172641" indent="-172641">
              <a:buFont typeface="Arial" pitchFamily="34" charset="0"/>
              <a:buChar char="•"/>
              <a:defRPr>
                <a:solidFill>
                  <a:schemeClr val="tx2"/>
                </a:solidFill>
                <a:latin typeface="+mn-lt"/>
              </a:defRPr>
            </a:lvl2pPr>
            <a:lvl3pPr marL="348854" indent="-171450">
              <a:buFont typeface="Arial" panose="020B0604020202020204" pitchFamily="34" charset="0"/>
              <a:buChar char="–"/>
              <a:defRPr>
                <a:solidFill>
                  <a:schemeClr val="tx2"/>
                </a:solidFill>
                <a:latin typeface="+mn-lt"/>
              </a:defRPr>
            </a:lvl3pPr>
            <a:lvl4pPr marL="514350" indent="-171450">
              <a:buFont typeface="Arial" panose="020B0604020202020204" pitchFamily="34" charset="0"/>
              <a:buChar char="»"/>
              <a:defRPr>
                <a:solidFill>
                  <a:schemeClr val="tx2"/>
                </a:solidFill>
                <a:latin typeface="+mn-lt"/>
              </a:defRPr>
            </a:lvl4pPr>
            <a:lvl5pPr marL="684610" indent="-171450">
              <a:buFont typeface="Arial" panose="020B0604020202020204" pitchFamily="34" charset="0"/>
              <a:buChar char="•"/>
              <a:defRPr>
                <a:solidFill>
                  <a:schemeClr val="tx2">
                    <a:lumMod val="75000"/>
                  </a:schemeClr>
                </a:solidFill>
                <a:latin typeface="+mn-lt"/>
              </a:defRPr>
            </a:lvl5pPr>
            <a:lvl6pPr marL="859631" indent="-171450">
              <a:defRPr>
                <a:solidFill>
                  <a:schemeClr val="tx2">
                    <a:lumMod val="75000"/>
                  </a:schemeClr>
                </a:solidFill>
                <a:latin typeface="+mn-lt"/>
              </a:defRPr>
            </a:lvl6pPr>
            <a:lvl7pPr marL="1031081" indent="-171450">
              <a:defRPr>
                <a:solidFill>
                  <a:schemeClr val="tx2">
                    <a:lumMod val="75000"/>
                  </a:schemeClr>
                </a:solidFill>
                <a:latin typeface="+mn-lt"/>
              </a:defRPr>
            </a:lvl7pPr>
            <a:lvl8pPr marL="1200150" indent="-171450">
              <a:defRPr>
                <a:solidFill>
                  <a:schemeClr val="tx2">
                    <a:lumMod val="75000"/>
                  </a:schemeClr>
                </a:solidFill>
                <a:latin typeface="+mn-lt"/>
              </a:defRPr>
            </a:lvl8pPr>
            <a:lvl9pPr marL="1370410" indent="-171450">
              <a:defRPr>
                <a:solidFill>
                  <a:schemeClr val="tx2">
                    <a:lumMod val="75000"/>
                  </a:schemeClr>
                </a:solidFill>
                <a:latin typeface="+mn-lt"/>
              </a:defRPr>
            </a:lvl9pPr>
          </a:lstStyle>
          <a:p>
            <a:pPr lvl="0"/>
            <a:r>
              <a:rPr lang="en-US" dirty="0"/>
              <a:t>Click to edit Master text</a:t>
            </a:r>
          </a:p>
          <a:p>
            <a:pPr lvl="1"/>
            <a:r>
              <a:rPr lang="en-US" dirty="0"/>
              <a:t>Second level</a:t>
            </a:r>
          </a:p>
          <a:p>
            <a:pPr lvl="2"/>
            <a:r>
              <a:rPr lang="en-US" dirty="0"/>
              <a:t>Third level</a:t>
            </a:r>
          </a:p>
          <a:p>
            <a:pPr lvl="3"/>
            <a:r>
              <a:rPr lang="en-US" dirty="0"/>
              <a:t>Fourth level</a:t>
            </a:r>
          </a:p>
        </p:txBody>
      </p:sp>
      <p:sp>
        <p:nvSpPr>
          <p:cNvPr id="4" name="Slide Number"/>
          <p:cNvSpPr>
            <a:spLocks noGrp="1"/>
          </p:cNvSpPr>
          <p:nvPr userDrawn="1">
            <p:ph type="sldNum" sz="quarter" idx="10"/>
          </p:nvPr>
        </p:nvSpPr>
        <p:spPr>
          <a:xfrm>
            <a:off x="8806427" y="6666759"/>
            <a:ext cx="105798" cy="103875"/>
          </a:xfrm>
        </p:spPr>
        <p:txBody>
          <a:bodyPr/>
          <a:lstStyle>
            <a:lvl1pPr>
              <a:defRPr>
                <a:solidFill>
                  <a:schemeClr val="bg2">
                    <a:lumMod val="75000"/>
                  </a:schemeClr>
                </a:solidFill>
              </a:defRPr>
            </a:lvl1pPr>
          </a:lstStyle>
          <a:p>
            <a:pPr algn="r"/>
            <a:fld id="{F3477EC8-074D-41C4-94AE-E9EA7CEEA348}" type="slidenum">
              <a:rPr smtClean="0">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2361066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cxnSp>
        <p:nvCxnSpPr>
          <p:cNvPr id="37" name="Rule"/>
          <p:cNvCxnSpPr/>
          <p:nvPr userDrawn="1"/>
        </p:nvCxnSpPr>
        <p:spPr>
          <a:xfrm>
            <a:off x="687388" y="1487424"/>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687389" y="882534"/>
            <a:ext cx="8224837" cy="492443"/>
          </a:xfrm>
        </p:spPr>
        <p:txBody>
          <a:bodyPr>
            <a:spAutoFit/>
          </a:bodyPr>
          <a:lstStyle>
            <a:lvl1pPr>
              <a:defRPr sz="3200"/>
            </a:lvl1pPr>
          </a:lstStyle>
          <a:p>
            <a:r>
              <a:rPr lang="en-US" dirty="0"/>
              <a:t>Click to edit Master title style</a:t>
            </a:r>
          </a:p>
        </p:txBody>
      </p:sp>
      <p:sp>
        <p:nvSpPr>
          <p:cNvPr id="3" name="Content"/>
          <p:cNvSpPr>
            <a:spLocks noGrp="1"/>
          </p:cNvSpPr>
          <p:nvPr>
            <p:ph idx="1"/>
          </p:nvPr>
        </p:nvSpPr>
        <p:spPr bwMode="gray">
          <a:xfrm>
            <a:off x="687527" y="1607853"/>
            <a:ext cx="8224699" cy="4726300"/>
          </a:xfrm>
        </p:spPr>
        <p:txBody>
          <a:bodyPr/>
          <a:lstStyle>
            <a:lvl1pPr marL="175022" indent="-175022">
              <a:buFont typeface="Arial" panose="020B0604020202020204" pitchFamily="34" charset="0"/>
              <a:buChar char="•"/>
              <a:defRPr>
                <a:solidFill>
                  <a:schemeClr val="tx2"/>
                </a:solidFill>
                <a:latin typeface="+mn-lt"/>
                <a:cs typeface="Franklin Gothic Book" pitchFamily="34" charset="0"/>
              </a:defRPr>
            </a:lvl1pPr>
            <a:lvl2pPr>
              <a:defRPr sz="1800">
                <a:solidFill>
                  <a:schemeClr val="tx2"/>
                </a:solidFill>
                <a:latin typeface="+mn-lt"/>
                <a:cs typeface="Franklin Gothic Book" pitchFamily="34" charset="0"/>
              </a:defRPr>
            </a:lvl2pPr>
            <a:lvl3pPr>
              <a:defRPr sz="1600" baseline="0">
                <a:solidFill>
                  <a:schemeClr val="tx2"/>
                </a:solidFill>
                <a:latin typeface="+mn-lt"/>
                <a:cs typeface="Franklin Gothic Book" pitchFamily="34" charset="0"/>
              </a:defRPr>
            </a:lvl3pPr>
            <a:lvl4pPr marL="686991" indent="-171450">
              <a:defRPr sz="1400" baseline="0">
                <a:solidFill>
                  <a:schemeClr val="tx2"/>
                </a:solidFill>
                <a:latin typeface="+mn-lt"/>
                <a:cs typeface="Arial" pitchFamily="34" charset="0"/>
              </a:defRPr>
            </a:lvl4pPr>
            <a:lvl5pPr marL="857250" indent="-171450">
              <a:defRPr sz="1050" baseline="0">
                <a:solidFill>
                  <a:schemeClr val="tx2">
                    <a:lumMod val="75000"/>
                  </a:schemeClr>
                </a:solidFill>
                <a:latin typeface="+mn-lt"/>
                <a:cs typeface="Arial" pitchFamily="34" charset="0"/>
              </a:defRPr>
            </a:lvl5pPr>
            <a:lvl6pPr marL="1033463" indent="-171450">
              <a:defRPr sz="1050" baseline="0">
                <a:solidFill>
                  <a:schemeClr val="tx2">
                    <a:lumMod val="75000"/>
                  </a:schemeClr>
                </a:solidFill>
                <a:latin typeface="+mn-lt"/>
              </a:defRPr>
            </a:lvl6pPr>
            <a:lvl7pPr marL="1197769" indent="-171450">
              <a:defRPr sz="1050" baseline="0">
                <a:solidFill>
                  <a:schemeClr val="tx2">
                    <a:lumMod val="75000"/>
                  </a:schemeClr>
                </a:solidFill>
                <a:latin typeface="+mn-lt"/>
              </a:defRPr>
            </a:lvl7pPr>
            <a:lvl8pPr marL="1372791" indent="-171450">
              <a:defRPr sz="1050" baseline="0">
                <a:solidFill>
                  <a:schemeClr val="tx2">
                    <a:lumMod val="75000"/>
                  </a:schemeClr>
                </a:solidFill>
                <a:latin typeface="+mn-lt"/>
              </a:defRPr>
            </a:lvl8pPr>
            <a:lvl9pPr marL="1543050" indent="-171450">
              <a:defRPr sz="105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Slide Number"/>
          <p:cNvSpPr>
            <a:spLocks noGrp="1"/>
          </p:cNvSpPr>
          <p:nvPr>
            <p:ph type="sldNum" sz="quarter" idx="10"/>
          </p:nvPr>
        </p:nvSpPr>
        <p:spPr/>
        <p:txBody>
          <a:bodyPr/>
          <a:lstStyle>
            <a:lvl1pPr>
              <a:defRPr>
                <a:solidFill>
                  <a:schemeClr val="bg2">
                    <a:lumMod val="75000"/>
                  </a:schemeClr>
                </a:solidFill>
              </a:defRPr>
            </a:lvl1pPr>
          </a:lstStyle>
          <a:p>
            <a:pPr algn="r"/>
            <a:fld id="{F3477EC8-074D-41C4-94AE-E9EA7CEEA348}" type="slidenum">
              <a:rPr smtClean="0">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3694116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cxnSp>
        <p:nvCxnSpPr>
          <p:cNvPr id="66" name="Rule"/>
          <p:cNvCxnSpPr/>
          <p:nvPr userDrawn="1"/>
        </p:nvCxnSpPr>
        <p:spPr>
          <a:xfrm>
            <a:off x="687388" y="1487424"/>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p:txBody>
          <a:bodyPr/>
          <a:lstStyle/>
          <a:p>
            <a:r>
              <a:rPr lang="en-US" dirty="0"/>
              <a:t>Click to edit Master title style</a:t>
            </a:r>
          </a:p>
        </p:txBody>
      </p:sp>
      <p:sp>
        <p:nvSpPr>
          <p:cNvPr id="40" name="Content Right"/>
          <p:cNvSpPr>
            <a:spLocks noGrp="1"/>
          </p:cNvSpPr>
          <p:nvPr>
            <p:ph sz="quarter" idx="12"/>
          </p:nvPr>
        </p:nvSpPr>
        <p:spPr>
          <a:xfrm>
            <a:off x="687388" y="1599874"/>
            <a:ext cx="3994151" cy="4723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 name="Content Left"/>
          <p:cNvSpPr>
            <a:spLocks noGrp="1"/>
          </p:cNvSpPr>
          <p:nvPr>
            <p:ph sz="quarter" idx="13"/>
          </p:nvPr>
        </p:nvSpPr>
        <p:spPr>
          <a:xfrm>
            <a:off x="4913314" y="1599874"/>
            <a:ext cx="3998912" cy="4723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cNvSpPr>
            <a:spLocks noGrp="1"/>
          </p:cNvSpPr>
          <p:nvPr>
            <p:ph type="sldNum" sz="quarter" idx="11"/>
          </p:nvPr>
        </p:nvSpPr>
        <p:spPr/>
        <p:txBody>
          <a:bodyPr/>
          <a:lstStyle>
            <a:lvl1pPr>
              <a:defRPr>
                <a:solidFill>
                  <a:schemeClr val="bg2">
                    <a:lumMod val="75000"/>
                  </a:schemeClr>
                </a:solidFill>
              </a:defRPr>
            </a:lvl1pPr>
          </a:lstStyle>
          <a:p>
            <a:pPr algn="r"/>
            <a:fld id="{F3477EC8-074D-41C4-94AE-E9EA7CEEA348}" type="slidenum">
              <a:rPr smtClean="0">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2947689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ngle Line Title, First Level No Bullet">
    <p:spTree>
      <p:nvGrpSpPr>
        <p:cNvPr id="1" name=""/>
        <p:cNvGrpSpPr/>
        <p:nvPr/>
      </p:nvGrpSpPr>
      <p:grpSpPr>
        <a:xfrm>
          <a:off x="0" y="0"/>
          <a:ext cx="0" cy="0"/>
          <a:chOff x="0" y="0"/>
          <a:chExt cx="0" cy="0"/>
        </a:xfrm>
      </p:grpSpPr>
      <p:cxnSp>
        <p:nvCxnSpPr>
          <p:cNvPr id="20" name="Rule"/>
          <p:cNvCxnSpPr/>
          <p:nvPr userDrawn="1"/>
        </p:nvCxnSpPr>
        <p:spPr>
          <a:xfrm>
            <a:off x="687390" y="966735"/>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title"/>
          </p:nvPr>
        </p:nvSpPr>
        <p:spPr>
          <a:xfrm>
            <a:off x="687389" y="484012"/>
            <a:ext cx="8224837" cy="369332"/>
          </a:xfrm>
        </p:spPr>
        <p:txBody>
          <a:bodyPr/>
          <a:lstStyle>
            <a:lvl1pPr>
              <a:defRPr>
                <a:solidFill>
                  <a:schemeClr val="bg2">
                    <a:lumMod val="75000"/>
                  </a:schemeClr>
                </a:solidFill>
              </a:defRPr>
            </a:lvl1pPr>
          </a:lstStyle>
          <a:p>
            <a:r>
              <a:rPr lang="en-US" dirty="0"/>
              <a:t>Click to edit Master title style</a:t>
            </a:r>
          </a:p>
        </p:txBody>
      </p:sp>
      <p:sp>
        <p:nvSpPr>
          <p:cNvPr id="3" name="Content"/>
          <p:cNvSpPr>
            <a:spLocks noGrp="1"/>
          </p:cNvSpPr>
          <p:nvPr userDrawn="1">
            <p:ph idx="1"/>
          </p:nvPr>
        </p:nvSpPr>
        <p:spPr>
          <a:xfrm>
            <a:off x="687389" y="1079187"/>
            <a:ext cx="8224837" cy="5246813"/>
          </a:xfrm>
        </p:spPr>
        <p:txBody>
          <a:bodyPr/>
          <a:lstStyle>
            <a:lvl1pPr marL="0" indent="0">
              <a:buNone/>
              <a:defRPr>
                <a:solidFill>
                  <a:schemeClr val="tx2"/>
                </a:solidFill>
                <a:latin typeface="+mn-lt"/>
                <a:cs typeface="Franklin Gothic Book" pitchFamily="34" charset="0"/>
              </a:defRPr>
            </a:lvl1pPr>
            <a:lvl2pPr marL="172641" indent="-172641">
              <a:buFont typeface="Arial" pitchFamily="34" charset="0"/>
              <a:buChar char="•"/>
              <a:defRPr>
                <a:solidFill>
                  <a:schemeClr val="tx2"/>
                </a:solidFill>
                <a:latin typeface="+mn-lt"/>
              </a:defRPr>
            </a:lvl2pPr>
            <a:lvl3pPr marL="348854" indent="-171450">
              <a:buFont typeface="Arial" panose="020B0604020202020204" pitchFamily="34" charset="0"/>
              <a:buChar char="–"/>
              <a:defRPr>
                <a:solidFill>
                  <a:schemeClr val="tx2"/>
                </a:solidFill>
                <a:latin typeface="+mn-lt"/>
              </a:defRPr>
            </a:lvl3pPr>
            <a:lvl4pPr marL="514350" indent="-171450">
              <a:buFont typeface="Arial" panose="020B0604020202020204" pitchFamily="34" charset="0"/>
              <a:buChar char="»"/>
              <a:defRPr>
                <a:solidFill>
                  <a:schemeClr val="tx2"/>
                </a:solidFill>
                <a:latin typeface="+mn-lt"/>
              </a:defRPr>
            </a:lvl4pPr>
            <a:lvl5pPr marL="684610" indent="-171450">
              <a:buFont typeface="Arial" panose="020B0604020202020204" pitchFamily="34" charset="0"/>
              <a:buChar char="•"/>
              <a:defRPr>
                <a:solidFill>
                  <a:schemeClr val="tx2">
                    <a:lumMod val="75000"/>
                  </a:schemeClr>
                </a:solidFill>
                <a:latin typeface="+mn-lt"/>
              </a:defRPr>
            </a:lvl5pPr>
            <a:lvl6pPr marL="859631" indent="-171450">
              <a:defRPr>
                <a:solidFill>
                  <a:schemeClr val="tx2">
                    <a:lumMod val="75000"/>
                  </a:schemeClr>
                </a:solidFill>
                <a:latin typeface="+mn-lt"/>
              </a:defRPr>
            </a:lvl6pPr>
            <a:lvl7pPr marL="1031081" indent="-171450">
              <a:defRPr>
                <a:solidFill>
                  <a:schemeClr val="tx2">
                    <a:lumMod val="75000"/>
                  </a:schemeClr>
                </a:solidFill>
                <a:latin typeface="+mn-lt"/>
              </a:defRPr>
            </a:lvl7pPr>
            <a:lvl8pPr marL="1200150" indent="-171450">
              <a:defRPr>
                <a:solidFill>
                  <a:schemeClr val="tx2">
                    <a:lumMod val="75000"/>
                  </a:schemeClr>
                </a:solidFill>
                <a:latin typeface="+mn-lt"/>
              </a:defRPr>
            </a:lvl8pPr>
            <a:lvl9pPr marL="1370410" indent="-171450">
              <a:defRPr>
                <a:solidFill>
                  <a:schemeClr val="tx2">
                    <a:lumMod val="75000"/>
                  </a:schemeClr>
                </a:solidFill>
                <a:latin typeface="+mn-lt"/>
              </a:defRPr>
            </a:lvl9pPr>
          </a:lstStyle>
          <a:p>
            <a:pPr lvl="0"/>
            <a:r>
              <a:rPr lang="en-US" dirty="0"/>
              <a:t>Click to edit Master text</a:t>
            </a:r>
          </a:p>
          <a:p>
            <a:pPr lvl="1"/>
            <a:r>
              <a:rPr lang="en-US" dirty="0"/>
              <a:t>Second level</a:t>
            </a:r>
          </a:p>
          <a:p>
            <a:pPr lvl="2"/>
            <a:r>
              <a:rPr lang="en-US" dirty="0"/>
              <a:t>Third level</a:t>
            </a:r>
          </a:p>
          <a:p>
            <a:pPr lvl="3"/>
            <a:r>
              <a:rPr lang="en-US" dirty="0"/>
              <a:t>Fourth level</a:t>
            </a:r>
          </a:p>
        </p:txBody>
      </p:sp>
      <p:sp>
        <p:nvSpPr>
          <p:cNvPr id="4" name="Slide Number"/>
          <p:cNvSpPr>
            <a:spLocks noGrp="1"/>
          </p:cNvSpPr>
          <p:nvPr userDrawn="1">
            <p:ph type="sldNum" sz="quarter" idx="10"/>
          </p:nvPr>
        </p:nvSpPr>
        <p:spPr>
          <a:xfrm>
            <a:off x="8806427" y="6666759"/>
            <a:ext cx="105798" cy="103875"/>
          </a:xfrm>
        </p:spPr>
        <p:txBody>
          <a:bodyPr/>
          <a:lstStyle>
            <a:lvl1pPr>
              <a:defRPr>
                <a:solidFill>
                  <a:schemeClr val="bg2">
                    <a:lumMod val="75000"/>
                  </a:schemeClr>
                </a:solidFill>
              </a:defRPr>
            </a:lvl1pPr>
          </a:lstStyle>
          <a:p>
            <a:pPr algn="r"/>
            <a:fld id="{F3477EC8-074D-41C4-94AE-E9EA7CEEA348}" type="slidenum">
              <a:rPr smtClean="0">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903109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ngle Line Title, Bulleted Text">
    <p:spTree>
      <p:nvGrpSpPr>
        <p:cNvPr id="1" name=""/>
        <p:cNvGrpSpPr/>
        <p:nvPr/>
      </p:nvGrpSpPr>
      <p:grpSpPr>
        <a:xfrm>
          <a:off x="0" y="0"/>
          <a:ext cx="0" cy="0"/>
          <a:chOff x="0" y="0"/>
          <a:chExt cx="0" cy="0"/>
        </a:xfrm>
      </p:grpSpPr>
      <p:cxnSp>
        <p:nvCxnSpPr>
          <p:cNvPr id="64" name="Rule"/>
          <p:cNvCxnSpPr/>
          <p:nvPr userDrawn="1"/>
        </p:nvCxnSpPr>
        <p:spPr>
          <a:xfrm>
            <a:off x="687390" y="966735"/>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tle"/>
          <p:cNvSpPr>
            <a:spLocks noGrp="1"/>
          </p:cNvSpPr>
          <p:nvPr userDrawn="1">
            <p:ph type="title"/>
          </p:nvPr>
        </p:nvSpPr>
        <p:spPr>
          <a:xfrm>
            <a:off x="687389" y="483106"/>
            <a:ext cx="8224837" cy="369332"/>
          </a:xfrm>
        </p:spPr>
        <p:txBody>
          <a:bodyPr/>
          <a:lstStyle/>
          <a:p>
            <a:r>
              <a:rPr lang="en-US" dirty="0"/>
              <a:t>Click to edit Master title style</a:t>
            </a:r>
          </a:p>
        </p:txBody>
      </p:sp>
      <p:sp>
        <p:nvSpPr>
          <p:cNvPr id="20" name="Content"/>
          <p:cNvSpPr>
            <a:spLocks noGrp="1"/>
          </p:cNvSpPr>
          <p:nvPr userDrawn="1">
            <p:ph sz="quarter" idx="11"/>
          </p:nvPr>
        </p:nvSpPr>
        <p:spPr>
          <a:xfrm>
            <a:off x="687389" y="1074695"/>
            <a:ext cx="8224837"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Slide Number"/>
          <p:cNvSpPr>
            <a:spLocks noGrp="1"/>
          </p:cNvSpPr>
          <p:nvPr userDrawn="1">
            <p:ph type="sldNum" sz="quarter" idx="10"/>
          </p:nvPr>
        </p:nvSpPr>
        <p:spPr/>
        <p:txBody>
          <a:bodyPr/>
          <a:lstStyle/>
          <a:p>
            <a:pPr algn="r"/>
            <a:fld id="{F3477EC8-074D-41C4-94AE-E9EA7CEEA348}" type="slidenum">
              <a:rPr>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37538527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3" Type="http://schemas.openxmlformats.org/officeDocument/2006/relationships/slideLayout" Target="../slideLayouts/slideLayout7.xml"/><Relationship Id="rId21" Type="http://schemas.openxmlformats.org/officeDocument/2006/relationships/image" Target="../media/image3.jpeg"/><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theme" Target="../theme/theme3.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19" Type="http://schemas.openxmlformats.org/officeDocument/2006/relationships/slideLayout" Target="../slideLayouts/slideLayout23.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3.jpeg"/><Relationship Id="rId2" Type="http://schemas.openxmlformats.org/officeDocument/2006/relationships/slideLayout" Target="../slideLayouts/slideLayout26.xml"/><Relationship Id="rId16" Type="http://schemas.openxmlformats.org/officeDocument/2006/relationships/theme" Target="../theme/theme5.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051" name="Title"/>
          <p:cNvSpPr>
            <a:spLocks noGrp="1"/>
          </p:cNvSpPr>
          <p:nvPr>
            <p:ph type="title"/>
          </p:nvPr>
        </p:nvSpPr>
        <p:spPr bwMode="gray">
          <a:xfrm>
            <a:off x="683811" y="1151931"/>
            <a:ext cx="8228417" cy="153888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a:t>Click to edit Master title style</a:t>
            </a:r>
            <a:endParaRPr lang="en-US" dirty="0"/>
          </a:p>
        </p:txBody>
      </p:sp>
      <p:sp>
        <p:nvSpPr>
          <p:cNvPr id="2052" name="Text"/>
          <p:cNvSpPr>
            <a:spLocks noGrp="1"/>
          </p:cNvSpPr>
          <p:nvPr>
            <p:ph type="body" idx="1"/>
          </p:nvPr>
        </p:nvSpPr>
        <p:spPr bwMode="gray">
          <a:xfrm>
            <a:off x="683893" y="2935823"/>
            <a:ext cx="8228331" cy="1646605"/>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3" name="Footer Placeholder 2"/>
          <p:cNvSpPr>
            <a:spLocks noGrp="1"/>
          </p:cNvSpPr>
          <p:nvPr>
            <p:ph type="ftr" sz="quarter" idx="3"/>
          </p:nvPr>
        </p:nvSpPr>
        <p:spPr bwMode="gray">
          <a:xfrm>
            <a:off x="5328340" y="6567844"/>
            <a:ext cx="3583885" cy="123111"/>
          </a:xfrm>
          <a:prstGeom prst="rect">
            <a:avLst/>
          </a:prstGeom>
        </p:spPr>
        <p:txBody>
          <a:bodyPr vert="horz" lIns="0" tIns="0" rIns="0" bIns="0" rtlCol="0" anchor="ctr">
            <a:spAutoFit/>
          </a:bodyPr>
          <a:lstStyle>
            <a:lvl1pPr algn="r">
              <a:defRPr sz="800">
                <a:solidFill>
                  <a:schemeClr val="bg1"/>
                </a:solidFill>
                <a:latin typeface="Arial Narrow" pitchFamily="34" charset="0"/>
              </a:defRPr>
            </a:lvl1pPr>
          </a:lstStyle>
          <a:p>
            <a:endParaRPr lang="en-US" dirty="0"/>
          </a:p>
        </p:txBody>
      </p:sp>
      <p:cxnSp>
        <p:nvCxnSpPr>
          <p:cNvPr id="6" name="Straight Connector 5"/>
          <p:cNvCxnSpPr/>
          <p:nvPr userDrawn="1"/>
        </p:nvCxnSpPr>
        <p:spPr>
          <a:xfrm>
            <a:off x="683812" y="4309872"/>
            <a:ext cx="8460188"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316" r:id="rId1"/>
  </p:sldLayoutIdLst>
  <p:hf hdr="0" ftr="0" dt="0"/>
  <p:txStyles>
    <p:titleStyle>
      <a:lvl1pPr algn="l" rtl="0" eaLnBrk="1" fontAlgn="base" hangingPunct="1">
        <a:spcBef>
          <a:spcPct val="0"/>
        </a:spcBef>
        <a:spcAft>
          <a:spcPct val="0"/>
        </a:spcAft>
        <a:defRPr sz="50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p:titleStyle>
    <p:bodyStyle>
      <a:lvl1pPr indent="0" algn="l" rtl="0" eaLnBrk="1" fontAlgn="base" hangingPunct="1">
        <a:spcBef>
          <a:spcPts val="600"/>
        </a:spcBef>
        <a:spcAft>
          <a:spcPct val="0"/>
        </a:spcAft>
        <a:defRPr sz="3200" kern="1200">
          <a:solidFill>
            <a:schemeClr val="bg2">
              <a:lumMod val="75000"/>
            </a:schemeClr>
          </a:solidFill>
          <a:latin typeface="+mn-lt"/>
          <a:ea typeface="+mn-ea"/>
          <a:cs typeface="Arial" pitchFamily="34" charset="0"/>
        </a:defRPr>
      </a:lvl1pPr>
      <a:lvl2pPr marL="0" indent="0" algn="l" rtl="0" eaLnBrk="1" fontAlgn="base" hangingPunct="1">
        <a:spcBef>
          <a:spcPts val="600"/>
        </a:spcBef>
        <a:spcAft>
          <a:spcPct val="0"/>
        </a:spcAft>
        <a:defRPr sz="2400" kern="1200">
          <a:solidFill>
            <a:schemeClr val="bg1"/>
          </a:solidFill>
          <a:latin typeface="+mn-lt"/>
          <a:ea typeface="+mn-ea"/>
          <a:cs typeface="Arial" pitchFamily="34" charset="0"/>
        </a:defRPr>
      </a:lvl2pPr>
      <a:lvl3pPr marL="0" indent="0" algn="l" rtl="0" eaLnBrk="1" fontAlgn="base" hangingPunct="1">
        <a:spcBef>
          <a:spcPts val="600"/>
        </a:spcBef>
        <a:spcAft>
          <a:spcPct val="0"/>
        </a:spcAft>
        <a:defRPr sz="2000" kern="1200">
          <a:solidFill>
            <a:schemeClr val="bg1"/>
          </a:solidFill>
          <a:latin typeface="+mn-lt"/>
          <a:ea typeface="+mn-ea"/>
          <a:cs typeface="Arial" pitchFamily="34" charset="0"/>
        </a:defRPr>
      </a:lvl3pPr>
      <a:lvl4pPr marL="0" indent="0" algn="l" rtl="0" eaLnBrk="1" fontAlgn="base" hangingPunct="1">
        <a:spcBef>
          <a:spcPts val="600"/>
        </a:spcBef>
        <a:spcAft>
          <a:spcPct val="0"/>
        </a:spcAft>
        <a:defRPr sz="1600" kern="1200">
          <a:solidFill>
            <a:schemeClr val="bg1"/>
          </a:solidFill>
          <a:latin typeface="+mn-lt"/>
          <a:ea typeface="+mn-ea"/>
          <a:cs typeface="+mn-cs"/>
        </a:defRPr>
      </a:lvl4pPr>
      <a:lvl5pPr marL="2057400" indent="-228600" algn="l" rtl="0" eaLnBrk="1" fontAlgn="base" hangingPunct="1">
        <a:spcBef>
          <a:spcPct val="20000"/>
        </a:spcBef>
        <a:spcAft>
          <a:spcPct val="0"/>
        </a:spcAf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87388" y="3781821"/>
            <a:ext cx="8229600" cy="600164"/>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450"/>
              </a:spcBef>
              <a:spcAft>
                <a:spcPts val="450"/>
              </a:spcAft>
            </a:pPr>
            <a:r>
              <a:rPr lang="en-US" dirty="0"/>
              <a:t>Click to edit Master title style</a:t>
            </a:r>
          </a:p>
        </p:txBody>
      </p:sp>
      <p:sp>
        <p:nvSpPr>
          <p:cNvPr id="4" name="Text Placeholder 3"/>
          <p:cNvSpPr>
            <a:spLocks noGrp="1"/>
          </p:cNvSpPr>
          <p:nvPr>
            <p:ph type="body" idx="1"/>
          </p:nvPr>
        </p:nvSpPr>
        <p:spPr>
          <a:xfrm>
            <a:off x="687388" y="4616569"/>
            <a:ext cx="8229600" cy="1063752"/>
          </a:xfrm>
          <a:prstGeom prst="rect">
            <a:avLst/>
          </a:prstGeom>
        </p:spPr>
        <p:txBody>
          <a:bodyPr vert="horz" lIns="0" tIns="0" rIns="0" bIns="0" rtlCol="0">
            <a:no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8795206" y="6526552"/>
            <a:ext cx="117019" cy="115416"/>
          </a:xfrm>
          <a:prstGeom prst="rect">
            <a:avLst/>
          </a:prstGeom>
        </p:spPr>
        <p:txBody>
          <a:bodyPr vert="horz" wrap="none" lIns="0" tIns="0" rIns="0" bIns="0" rtlCol="0" anchor="ctr">
            <a:spAutoFit/>
          </a:bodyPr>
          <a:lstStyle>
            <a:lvl1pPr algn="r">
              <a:defRPr sz="750">
                <a:solidFill>
                  <a:schemeClr val="tx2">
                    <a:lumMod val="75000"/>
                  </a:schemeClr>
                </a:solidFill>
              </a:defRPr>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3269014960"/>
      </p:ext>
    </p:extLst>
  </p:cSld>
  <p:clrMap bg1="lt1" tx1="dk1" bg2="lt2" tx2="dk2" accent1="accent1" accent2="accent2" accent3="accent3" accent4="accent4" accent5="accent5" accent6="accent6" hlink="hlink" folHlink="folHlink"/>
  <p:sldLayoutIdLst>
    <p:sldLayoutId id="2147484340" r:id="rId1"/>
    <p:sldLayoutId id="2147484341" r:id="rId2"/>
    <p:sldLayoutId id="2147484337" r:id="rId3"/>
  </p:sldLayoutIdLst>
  <p:hf hdr="0" ftr="0" dt="0"/>
  <p:txStyles>
    <p:titleStyle>
      <a:lvl1pPr algn="ctr" defTabSz="685800" rtl="0" eaLnBrk="1" latinLnBrk="0" hangingPunct="1">
        <a:spcBef>
          <a:spcPct val="0"/>
        </a:spcBef>
        <a:buNone/>
        <a:defRPr lang="en-US" sz="3300" b="1" kern="1200" dirty="0" smtClean="0">
          <a:solidFill>
            <a:schemeClr val="bg1"/>
          </a:solidFill>
          <a:latin typeface="+mj-lt"/>
          <a:ea typeface="ＭＳ Ｐゴシック" charset="0"/>
          <a:cs typeface="+mj-cs"/>
        </a:defRPr>
      </a:lvl1pPr>
    </p:titleStyle>
    <p:bodyStyle>
      <a:lvl1pPr marL="0" indent="0" algn="l" defTabSz="685800" rtl="0" eaLnBrk="1" latinLnBrk="0" hangingPunct="1">
        <a:spcBef>
          <a:spcPct val="20000"/>
        </a:spcBef>
        <a:buFont typeface="Arial" pitchFamily="34" charset="0"/>
        <a:buNone/>
        <a:defRPr lang="en-US" sz="2400" kern="1200" smtClean="0">
          <a:solidFill>
            <a:schemeClr val="bg2">
              <a:lumMod val="75000"/>
            </a:schemeClr>
          </a:solidFill>
          <a:latin typeface="+mn-lt"/>
          <a:ea typeface="ＭＳ Ｐゴシック" charset="0"/>
          <a:cs typeface="+mn-cs"/>
        </a:defRPr>
      </a:lvl1pPr>
      <a:lvl2pPr marL="214313" indent="-214313" algn="l" defTabSz="685800" rtl="0" eaLnBrk="1" latinLnBrk="0" hangingPunct="1">
        <a:spcBef>
          <a:spcPct val="20000"/>
        </a:spcBef>
        <a:buFont typeface="Arial" pitchFamily="34" charset="0"/>
        <a:buChar char="•"/>
        <a:defRPr lang="en-US" sz="1350" kern="1200" smtClean="0">
          <a:solidFill>
            <a:schemeClr val="bg1"/>
          </a:solidFill>
          <a:latin typeface="+mn-lt"/>
          <a:ea typeface="+mn-ea"/>
          <a:cs typeface="Arial" pitchFamily="34" charset="0"/>
        </a:defRPr>
      </a:lvl2pPr>
      <a:lvl3pPr marL="857250" indent="-171450" algn="l" defTabSz="685800" rtl="0" eaLnBrk="1" latinLnBrk="0" hangingPunct="1">
        <a:spcBef>
          <a:spcPct val="20000"/>
        </a:spcBef>
        <a:buFont typeface="Arial" pitchFamily="34" charset="0"/>
        <a:buChar char="•"/>
        <a:defRPr lang="en-US" sz="1350" kern="1200" smtClean="0">
          <a:solidFill>
            <a:schemeClr val="bg1"/>
          </a:solidFill>
          <a:latin typeface="+mn-lt"/>
          <a:ea typeface="+mn-ea"/>
          <a:cs typeface="Arial" pitchFamily="34" charset="0"/>
        </a:defRPr>
      </a:lvl3pPr>
      <a:lvl4pPr marL="1200150" indent="-171450" algn="l" defTabSz="685800" rtl="0" eaLnBrk="1" latinLnBrk="0" hangingPunct="1">
        <a:spcBef>
          <a:spcPct val="20000"/>
        </a:spcBef>
        <a:buFont typeface="Arial" pitchFamily="34" charset="0"/>
        <a:buChar char="–"/>
        <a:defRPr lang="en-US" sz="1350" kern="1200" smtClean="0">
          <a:solidFill>
            <a:schemeClr val="bg1"/>
          </a:solidFill>
          <a:latin typeface="+mn-lt"/>
          <a:ea typeface="+mn-ea"/>
          <a:cs typeface="Arial" pitchFamily="34" charset="0"/>
        </a:defRPr>
      </a:lvl4pPr>
      <a:lvl5pPr marL="1543050" indent="-171450" algn="l" defTabSz="685800" rtl="0" eaLnBrk="1" latinLnBrk="0" hangingPunct="1">
        <a:spcBef>
          <a:spcPct val="20000"/>
        </a:spcBef>
        <a:buFont typeface="Arial" pitchFamily="34" charset="0"/>
        <a:buChar char="»"/>
        <a:defRPr lang="en-US" sz="1350" kern="1200" dirty="0" smtClean="0">
          <a:solidFill>
            <a:schemeClr val="bg1"/>
          </a:solidFill>
          <a:latin typeface="+mn-lt"/>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9" name="AIR Identifier"/>
          <p:cNvSpPr txBox="1"/>
          <p:nvPr userDrawn="1"/>
        </p:nvSpPr>
        <p:spPr>
          <a:xfrm>
            <a:off x="228601" y="6675977"/>
            <a:ext cx="3119444" cy="103875"/>
          </a:xfrm>
          <a:prstGeom prst="rect">
            <a:avLst/>
          </a:prstGeom>
          <a:noFill/>
        </p:spPr>
        <p:txBody>
          <a:bodyPr wrap="none" lIns="0" tIns="0" rIns="0" bIns="0" rtlCol="0">
            <a:spAutoFit/>
          </a:bodyPr>
          <a:lstStyle/>
          <a:p>
            <a:r>
              <a:rPr lang="en-US" sz="675" cap="small" dirty="0">
                <a:solidFill>
                  <a:srgbClr val="D4D4D4">
                    <a:lumMod val="75000"/>
                  </a:srgbClr>
                </a:solidFill>
                <a:latin typeface="Garamond" panose="02020404030301010803" pitchFamily="18" charset="0"/>
              </a:rPr>
              <a:t>i3 Intensive Intervention in Mathematics at American Institutes for Research</a:t>
            </a:r>
          </a:p>
        </p:txBody>
      </p:sp>
      <p:sp>
        <p:nvSpPr>
          <p:cNvPr id="5123" name="Title"/>
          <p:cNvSpPr>
            <a:spLocks noGrp="1"/>
          </p:cNvSpPr>
          <p:nvPr>
            <p:ph type="title"/>
          </p:nvPr>
        </p:nvSpPr>
        <p:spPr bwMode="gray">
          <a:xfrm>
            <a:off x="687389" y="882534"/>
            <a:ext cx="8224837" cy="49244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dirty="0"/>
              <a:t>Click to edit Master title style</a:t>
            </a:r>
          </a:p>
        </p:txBody>
      </p:sp>
      <p:sp>
        <p:nvSpPr>
          <p:cNvPr id="5124" name="Text"/>
          <p:cNvSpPr>
            <a:spLocks noGrp="1"/>
          </p:cNvSpPr>
          <p:nvPr>
            <p:ph type="body" idx="1"/>
          </p:nvPr>
        </p:nvSpPr>
        <p:spPr bwMode="gray">
          <a:xfrm>
            <a:off x="687389" y="1611466"/>
            <a:ext cx="8224837" cy="4722687"/>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Slide Number"/>
          <p:cNvSpPr>
            <a:spLocks noGrp="1"/>
          </p:cNvSpPr>
          <p:nvPr>
            <p:ph type="sldNum" sz="quarter" idx="4"/>
          </p:nvPr>
        </p:nvSpPr>
        <p:spPr bwMode="gray">
          <a:xfrm>
            <a:off x="8806427" y="6675977"/>
            <a:ext cx="105798" cy="103875"/>
          </a:xfrm>
          <a:prstGeom prst="rect">
            <a:avLst/>
          </a:prstGeom>
          <a:noFill/>
        </p:spPr>
        <p:txBody>
          <a:bodyPr wrap="none" lIns="0" tIns="0" rIns="0" bIns="0">
            <a:spAutoFit/>
          </a:bodyPr>
          <a:lstStyle>
            <a:lvl1pPr>
              <a:defRPr lang="en-US" sz="675" smtClean="0">
                <a:solidFill>
                  <a:schemeClr val="bg2">
                    <a:lumMod val="75000"/>
                  </a:schemeClr>
                </a:solidFill>
                <a:latin typeface="+mn-lt"/>
                <a:ea typeface="ＭＳ Ｐゴシック" charset="-128"/>
                <a:cs typeface="+mn-cs"/>
              </a:defRPr>
            </a:lvl1pPr>
          </a:lstStyle>
          <a:p>
            <a:pPr algn="r"/>
            <a:fld id="{F3477EC8-074D-41C4-94AE-E9EA7CEEA348}" type="slidenum">
              <a:rPr>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976121419"/>
      </p:ext>
    </p:extLst>
  </p:cSld>
  <p:clrMap bg1="lt1" tx1="dk1" bg2="lt2" tx2="dk2" accent1="accent1" accent2="accent2" accent3="accent3" accent4="accent4" accent5="accent5" accent6="accent6" hlink="hlink" folHlink="folHlink"/>
  <p:sldLayoutIdLst>
    <p:sldLayoutId id="2147484343" r:id="rId1"/>
    <p:sldLayoutId id="2147484344" r:id="rId2"/>
    <p:sldLayoutId id="2147484345" r:id="rId3"/>
    <p:sldLayoutId id="2147484346" r:id="rId4"/>
    <p:sldLayoutId id="2147484347" r:id="rId5"/>
    <p:sldLayoutId id="2147484348" r:id="rId6"/>
    <p:sldLayoutId id="2147484349" r:id="rId7"/>
    <p:sldLayoutId id="2147484350" r:id="rId8"/>
    <p:sldLayoutId id="2147484351" r:id="rId9"/>
    <p:sldLayoutId id="2147484352" r:id="rId10"/>
    <p:sldLayoutId id="2147484353" r:id="rId11"/>
    <p:sldLayoutId id="2147484354" r:id="rId12"/>
    <p:sldLayoutId id="2147484355" r:id="rId13"/>
    <p:sldLayoutId id="2147484356" r:id="rId14"/>
    <p:sldLayoutId id="2147484357" r:id="rId15"/>
    <p:sldLayoutId id="2147484358" r:id="rId16"/>
    <p:sldLayoutId id="2147484359" r:id="rId17"/>
    <p:sldLayoutId id="2147484360" r:id="rId18"/>
    <p:sldLayoutId id="2147484378" r:id="rId19"/>
  </p:sldLayoutIdLst>
  <p:hf hdr="0" ftr="0" dt="0"/>
  <p:txStyles>
    <p:titleStyle>
      <a:lvl1pPr algn="l" rtl="0" eaLnBrk="0" fontAlgn="base" hangingPunct="0">
        <a:spcBef>
          <a:spcPct val="0"/>
        </a:spcBef>
        <a:spcAft>
          <a:spcPct val="0"/>
        </a:spcAft>
        <a:defRPr lang="en-US" sz="3200" b="0" kern="1200" dirty="0">
          <a:solidFill>
            <a:schemeClr val="bg2">
              <a:lumMod val="7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24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24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24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2400">
          <a:solidFill>
            <a:srgbClr val="0F1419"/>
          </a:solidFill>
          <a:latin typeface="Franklin Gothic Demi" pitchFamily="34" charset="0"/>
          <a:ea typeface="ＭＳ Ｐゴシック" charset="0"/>
          <a:cs typeface="Franklin Gothic Demi" pitchFamily="34" charset="0"/>
        </a:defRPr>
      </a:lvl5pPr>
      <a:lvl6pPr marL="342900" algn="l" rtl="0" fontAlgn="base">
        <a:spcBef>
          <a:spcPct val="0"/>
        </a:spcBef>
        <a:spcAft>
          <a:spcPct val="0"/>
        </a:spcAft>
        <a:defRPr sz="3000" b="1">
          <a:solidFill>
            <a:schemeClr val="bg1"/>
          </a:solidFill>
          <a:latin typeface="FranklinGothic" pitchFamily="-48" charset="0"/>
        </a:defRPr>
      </a:lvl6pPr>
      <a:lvl7pPr marL="685800" algn="l" rtl="0" fontAlgn="base">
        <a:spcBef>
          <a:spcPct val="0"/>
        </a:spcBef>
        <a:spcAft>
          <a:spcPct val="0"/>
        </a:spcAft>
        <a:defRPr sz="3000" b="1">
          <a:solidFill>
            <a:schemeClr val="bg1"/>
          </a:solidFill>
          <a:latin typeface="FranklinGothic" pitchFamily="-48" charset="0"/>
        </a:defRPr>
      </a:lvl7pPr>
      <a:lvl8pPr marL="1028700" algn="l" rtl="0" fontAlgn="base">
        <a:spcBef>
          <a:spcPct val="0"/>
        </a:spcBef>
        <a:spcAft>
          <a:spcPct val="0"/>
        </a:spcAft>
        <a:defRPr sz="3000" b="1">
          <a:solidFill>
            <a:schemeClr val="bg1"/>
          </a:solidFill>
          <a:latin typeface="FranklinGothic" pitchFamily="-48" charset="0"/>
        </a:defRPr>
      </a:lvl8pPr>
      <a:lvl9pPr marL="1371600" algn="l" rtl="0" fontAlgn="base">
        <a:spcBef>
          <a:spcPct val="0"/>
        </a:spcBef>
        <a:spcAft>
          <a:spcPct val="0"/>
        </a:spcAft>
        <a:defRPr sz="3000" b="1">
          <a:solidFill>
            <a:schemeClr val="bg1"/>
          </a:solidFill>
          <a:latin typeface="FranklinGothic" pitchFamily="-48" charset="0"/>
        </a:defRPr>
      </a:lvl9pPr>
    </p:titleStyle>
    <p:bodyStyle>
      <a:lvl1pPr marL="171450" indent="-171450" algn="l" rtl="0" eaLnBrk="0" fontAlgn="base" hangingPunct="0">
        <a:spcBef>
          <a:spcPts val="450"/>
        </a:spcBef>
        <a:spcAft>
          <a:spcPts val="0"/>
        </a:spcAft>
        <a:buClr>
          <a:schemeClr val="bg2">
            <a:lumMod val="75000"/>
          </a:schemeClr>
        </a:buClr>
        <a:buFont typeface="Arial" panose="020B0604020202020204" pitchFamily="34" charset="0"/>
        <a:buChar char="•"/>
        <a:defRPr sz="2400" kern="1200">
          <a:solidFill>
            <a:schemeClr val="tx2"/>
          </a:solidFill>
          <a:latin typeface="+mn-lt"/>
          <a:ea typeface="Arial" pitchFamily="34" charset="0"/>
          <a:cs typeface="Arial" pitchFamily="34" charset="0"/>
        </a:defRPr>
      </a:lvl1pPr>
      <a:lvl2pPr marL="342900" indent="-171450" algn="l" rtl="0" eaLnBrk="0" fontAlgn="base" hangingPunct="0">
        <a:spcBef>
          <a:spcPts val="450"/>
        </a:spcBef>
        <a:spcAft>
          <a:spcPts val="0"/>
        </a:spcAft>
        <a:buClr>
          <a:schemeClr val="bg2">
            <a:lumMod val="75000"/>
          </a:schemeClr>
        </a:buClr>
        <a:buFont typeface="Arial" pitchFamily="34" charset="0"/>
        <a:buChar char="–"/>
        <a:defRPr sz="1800" kern="1200">
          <a:solidFill>
            <a:schemeClr val="tx2"/>
          </a:solidFill>
          <a:latin typeface="+mn-lt"/>
          <a:ea typeface="Arial" pitchFamily="34" charset="0"/>
          <a:cs typeface="Arial" pitchFamily="34" charset="0"/>
        </a:defRPr>
      </a:lvl2pPr>
      <a:lvl3pPr marL="515541" indent="-171450" algn="l" defTabSz="685800" rtl="0" eaLnBrk="0" fontAlgn="base" hangingPunct="0">
        <a:spcBef>
          <a:spcPts val="450"/>
        </a:spcBef>
        <a:spcAft>
          <a:spcPts val="0"/>
        </a:spcAft>
        <a:buClr>
          <a:schemeClr val="bg2">
            <a:lumMod val="75000"/>
          </a:schemeClr>
        </a:buClr>
        <a:buFont typeface="Arial" panose="020B0604020202020204" pitchFamily="34" charset="0"/>
        <a:buChar char="»"/>
        <a:defRPr sz="1600" kern="1200">
          <a:solidFill>
            <a:schemeClr val="tx2"/>
          </a:solidFill>
          <a:latin typeface="+mn-lt"/>
          <a:ea typeface="Arial" pitchFamily="34" charset="0"/>
          <a:cs typeface="Arial" pitchFamily="34" charset="0"/>
        </a:defRPr>
      </a:lvl3pPr>
      <a:lvl4pPr marL="685800" indent="-171450" algn="l" rtl="0" eaLnBrk="0" fontAlgn="base" hangingPunct="0">
        <a:spcBef>
          <a:spcPts val="450"/>
        </a:spcBef>
        <a:spcAft>
          <a:spcPts val="0"/>
        </a:spcAft>
        <a:buClr>
          <a:schemeClr val="bg2">
            <a:lumMod val="75000"/>
          </a:schemeClr>
        </a:buClr>
        <a:buSzPct val="100000"/>
        <a:buFont typeface="Arial" panose="020B0604020202020204" pitchFamily="34" charset="0"/>
        <a:buChar char="•"/>
        <a:defRPr sz="1400" kern="1200">
          <a:solidFill>
            <a:schemeClr val="tx2"/>
          </a:solidFill>
          <a:latin typeface="+mn-lt"/>
          <a:ea typeface="Arial" pitchFamily="34" charset="0"/>
          <a:cs typeface="Arial" pitchFamily="34" charset="0"/>
        </a:defRPr>
      </a:lvl4pPr>
      <a:lvl5pPr marL="857250" indent="-171450" algn="l" rtl="0" eaLnBrk="0" fontAlgn="base" hangingPunct="0">
        <a:spcBef>
          <a:spcPts val="450"/>
        </a:spcBef>
        <a:spcAft>
          <a:spcPts val="0"/>
        </a:spcAft>
        <a:buClr>
          <a:schemeClr val="bg2">
            <a:lumMod val="75000"/>
          </a:schemeClr>
        </a:buClr>
        <a:buFont typeface="Arial" pitchFamily="34" charset="0"/>
        <a:buChar char="•"/>
        <a:defRPr sz="1400" kern="1200" baseline="0">
          <a:solidFill>
            <a:schemeClr val="tx2"/>
          </a:solidFill>
          <a:latin typeface="+mn-lt"/>
          <a:ea typeface="Arial" pitchFamily="34" charset="0"/>
          <a:cs typeface="Arial" pitchFamily="34" charset="0"/>
        </a:defRPr>
      </a:lvl5pPr>
      <a:lvl6pPr marL="1028700" indent="-171450" algn="l" defTabSz="685800" rtl="0" eaLnBrk="1" latinLnBrk="0" hangingPunct="1">
        <a:spcBef>
          <a:spcPts val="450"/>
        </a:spcBef>
        <a:spcAft>
          <a:spcPts val="0"/>
        </a:spcAft>
        <a:buClr>
          <a:schemeClr val="bg2">
            <a:lumMod val="75000"/>
          </a:schemeClr>
        </a:buClr>
        <a:buFont typeface="Arial" pitchFamily="34" charset="0"/>
        <a:buChar char="•"/>
        <a:defRPr sz="1400" kern="1200">
          <a:solidFill>
            <a:schemeClr val="tx2"/>
          </a:solidFill>
          <a:latin typeface="+mn-lt"/>
          <a:ea typeface="+mn-ea"/>
          <a:cs typeface="+mn-cs"/>
        </a:defRPr>
      </a:lvl6pPr>
      <a:lvl7pPr marL="1200150" indent="-171450" algn="l" defTabSz="685800" rtl="0" eaLnBrk="1" latinLnBrk="0" hangingPunct="1">
        <a:spcBef>
          <a:spcPts val="450"/>
        </a:spcBef>
        <a:spcAft>
          <a:spcPts val="0"/>
        </a:spcAft>
        <a:buClr>
          <a:schemeClr val="bg2">
            <a:lumMod val="75000"/>
          </a:schemeClr>
        </a:buClr>
        <a:buFont typeface="Arial" pitchFamily="34" charset="0"/>
        <a:buChar char="•"/>
        <a:defRPr sz="1400" kern="1200">
          <a:solidFill>
            <a:schemeClr val="tx2"/>
          </a:solidFill>
          <a:latin typeface="+mn-lt"/>
          <a:ea typeface="+mn-ea"/>
          <a:cs typeface="+mn-cs"/>
        </a:defRPr>
      </a:lvl7pPr>
      <a:lvl8pPr marL="1371600" indent="-171450" algn="l" defTabSz="685800" rtl="0" eaLnBrk="1" latinLnBrk="0" hangingPunct="1">
        <a:spcBef>
          <a:spcPts val="450"/>
        </a:spcBef>
        <a:spcAft>
          <a:spcPts val="0"/>
        </a:spcAft>
        <a:buClr>
          <a:schemeClr val="bg2">
            <a:lumMod val="75000"/>
          </a:schemeClr>
        </a:buClr>
        <a:buFont typeface="Arial" pitchFamily="34" charset="0"/>
        <a:buChar char="•"/>
        <a:defRPr sz="1400" kern="1200">
          <a:solidFill>
            <a:schemeClr val="tx2"/>
          </a:solidFill>
          <a:latin typeface="+mn-lt"/>
          <a:ea typeface="+mn-ea"/>
          <a:cs typeface="+mn-cs"/>
        </a:defRPr>
      </a:lvl8pPr>
      <a:lvl9pPr marL="1543050" indent="-171450" algn="l" defTabSz="685800" rtl="0" eaLnBrk="1" latinLnBrk="0" hangingPunct="1">
        <a:spcBef>
          <a:spcPts val="450"/>
        </a:spcBef>
        <a:spcAft>
          <a:spcPts val="0"/>
        </a:spcAft>
        <a:buClr>
          <a:schemeClr val="bg2">
            <a:lumMod val="75000"/>
          </a:schemeClr>
        </a:buClr>
        <a:buFont typeface="Arial"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Placeholder 2"/>
          <p:cNvSpPr>
            <a:spLocks noGrp="1"/>
          </p:cNvSpPr>
          <p:nvPr>
            <p:ph type="title"/>
          </p:nvPr>
        </p:nvSpPr>
        <p:spPr>
          <a:xfrm>
            <a:off x="687387" y="2054304"/>
            <a:ext cx="8229600" cy="307777"/>
          </a:xfrm>
          <a:prstGeom prst="rect">
            <a:avLst/>
          </a:prstGeom>
        </p:spPr>
        <p:txBody>
          <a:bodyPr vert="horz" lIns="0" tIns="0" rIns="0" bIns="0" rtlCol="0" anchor="t" anchorCtr="0">
            <a:spAutoFit/>
          </a:bodyPr>
          <a:lstStyle/>
          <a:p>
            <a:r>
              <a:rPr lang="en-US" dirty="0"/>
              <a:t>Click to edit Master title style</a:t>
            </a:r>
          </a:p>
        </p:txBody>
      </p:sp>
      <p:sp>
        <p:nvSpPr>
          <p:cNvPr id="2" name="Text Placeholder 1"/>
          <p:cNvSpPr>
            <a:spLocks noGrp="1"/>
          </p:cNvSpPr>
          <p:nvPr>
            <p:ph type="body" idx="1"/>
          </p:nvPr>
        </p:nvSpPr>
        <p:spPr bwMode="gray">
          <a:xfrm>
            <a:off x="687387" y="2362081"/>
            <a:ext cx="8224837" cy="3164076"/>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1"/>
          <p:cNvSpPr>
            <a:spLocks noGrp="1"/>
          </p:cNvSpPr>
          <p:nvPr>
            <p:ph type="sldNum" sz="quarter" idx="4"/>
          </p:nvPr>
        </p:nvSpPr>
        <p:spPr bwMode="gray">
          <a:xfrm>
            <a:off x="8755130" y="6110288"/>
            <a:ext cx="157094" cy="153888"/>
          </a:xfrm>
          <a:prstGeom prst="rect">
            <a:avLst/>
          </a:prstGeom>
          <a:noFill/>
        </p:spPr>
        <p:txBody>
          <a:bodyPr wrap="none" lIns="0" tIns="0" rIns="0" bIns="0">
            <a:spAutoFit/>
          </a:bodyPr>
          <a:lstStyle>
            <a:lvl1pPr>
              <a:defRPr lang="en-US" sz="1000" smtClean="0">
                <a:solidFill>
                  <a:schemeClr val="tx2">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4302" r:id="rId1"/>
  </p:sldLayoutIdLst>
  <p:hf hdr="0" ftr="0" dt="0"/>
  <p:txStyles>
    <p:titleStyle>
      <a:lvl1pPr algn="l" rtl="0" eaLnBrk="0" fontAlgn="base" hangingPunct="0">
        <a:spcBef>
          <a:spcPct val="0"/>
        </a:spcBef>
        <a:spcAft>
          <a:spcPct val="0"/>
        </a:spcAft>
        <a:defRPr sz="2000" kern="1200">
          <a:solidFill>
            <a:schemeClr val="bg1"/>
          </a:solidFill>
          <a:latin typeface="+mj-lt"/>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0" indent="0" algn="l" rtl="0" eaLnBrk="0" fontAlgn="base" hangingPunct="0">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9" name="AIR Identifier"/>
          <p:cNvSpPr txBox="1"/>
          <p:nvPr userDrawn="1"/>
        </p:nvSpPr>
        <p:spPr>
          <a:xfrm>
            <a:off x="228600" y="6675975"/>
            <a:ext cx="4121321" cy="138499"/>
          </a:xfrm>
          <a:prstGeom prst="rect">
            <a:avLst/>
          </a:prstGeom>
          <a:noFill/>
        </p:spPr>
        <p:txBody>
          <a:bodyPr wrap="none" lIns="0" tIns="0" rIns="0" bIns="0" rtlCol="0">
            <a:spAutoFit/>
          </a:bodyPr>
          <a:lstStyle/>
          <a:p>
            <a:r>
              <a:rPr lang="en-US" sz="900" cap="small" baseline="0" dirty="0">
                <a:solidFill>
                  <a:schemeClr val="bg2">
                    <a:lumMod val="75000"/>
                  </a:schemeClr>
                </a:solidFill>
                <a:latin typeface="Garamond" panose="02020404030301010803" pitchFamily="18" charset="0"/>
              </a:rPr>
              <a:t>i3 Intensive Intervention in Mathematics at American Institutes for Research</a:t>
            </a:r>
          </a:p>
        </p:txBody>
      </p:sp>
      <p:sp>
        <p:nvSpPr>
          <p:cNvPr id="5123" name="Title"/>
          <p:cNvSpPr>
            <a:spLocks noGrp="1"/>
          </p:cNvSpPr>
          <p:nvPr>
            <p:ph type="title"/>
          </p:nvPr>
        </p:nvSpPr>
        <p:spPr bwMode="gray">
          <a:xfrm>
            <a:off x="687388" y="882532"/>
            <a:ext cx="8224837" cy="49244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dirty="0"/>
              <a:t>Click to edit Master title style</a:t>
            </a:r>
          </a:p>
        </p:txBody>
      </p:sp>
      <p:sp>
        <p:nvSpPr>
          <p:cNvPr id="5124" name="Text"/>
          <p:cNvSpPr>
            <a:spLocks noGrp="1"/>
          </p:cNvSpPr>
          <p:nvPr>
            <p:ph type="body" idx="1"/>
          </p:nvPr>
        </p:nvSpPr>
        <p:spPr bwMode="gray">
          <a:xfrm>
            <a:off x="687388" y="1611466"/>
            <a:ext cx="8224837" cy="4722687"/>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Slide Number"/>
          <p:cNvSpPr>
            <a:spLocks noGrp="1"/>
          </p:cNvSpPr>
          <p:nvPr>
            <p:ph type="sldNum" sz="quarter" idx="4"/>
          </p:nvPr>
        </p:nvSpPr>
        <p:spPr bwMode="gray">
          <a:xfrm>
            <a:off x="8771161" y="6675975"/>
            <a:ext cx="141064" cy="138499"/>
          </a:xfrm>
          <a:prstGeom prst="rect">
            <a:avLst/>
          </a:prstGeom>
          <a:noFill/>
        </p:spPr>
        <p:txBody>
          <a:bodyPr wrap="none" lIns="0" tIns="0" rIns="0" bIns="0">
            <a:spAutoFit/>
          </a:bodyPr>
          <a:lstStyle>
            <a:lvl1pPr>
              <a:defRPr lang="en-US" sz="900" smtClean="0">
                <a:solidFill>
                  <a:schemeClr val="bg2">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841487004"/>
      </p:ext>
    </p:extLst>
  </p:cSld>
  <p:clrMap bg1="lt1" tx1="dk1" bg2="lt2" tx2="dk2" accent1="accent1" accent2="accent2" accent3="accent3" accent4="accent4" accent5="accent5" accent6="accent6" hlink="hlink" folHlink="folHlink"/>
  <p:sldLayoutIdLst>
    <p:sldLayoutId id="2147484363" r:id="rId1"/>
    <p:sldLayoutId id="2147484364" r:id="rId2"/>
    <p:sldLayoutId id="2147484365" r:id="rId3"/>
    <p:sldLayoutId id="2147484366" r:id="rId4"/>
    <p:sldLayoutId id="2147484367" r:id="rId5"/>
    <p:sldLayoutId id="2147484368" r:id="rId6"/>
    <p:sldLayoutId id="2147484369" r:id="rId7"/>
    <p:sldLayoutId id="2147484370" r:id="rId8"/>
    <p:sldLayoutId id="2147484371" r:id="rId9"/>
    <p:sldLayoutId id="2147484372" r:id="rId10"/>
    <p:sldLayoutId id="2147484373" r:id="rId11"/>
    <p:sldLayoutId id="2147484374" r:id="rId12"/>
    <p:sldLayoutId id="2147484375" r:id="rId13"/>
    <p:sldLayoutId id="2147484376" r:id="rId14"/>
    <p:sldLayoutId id="2147484377" r:id="rId15"/>
  </p:sldLayoutIdLst>
  <p:hf hdr="0" ftr="0" dt="0"/>
  <p:txStyles>
    <p:titleStyle>
      <a:lvl1pPr algn="l" rtl="0" eaLnBrk="0" fontAlgn="base" hangingPunct="0">
        <a:spcBef>
          <a:spcPct val="0"/>
        </a:spcBef>
        <a:spcAft>
          <a:spcPct val="0"/>
        </a:spcAft>
        <a:defRPr lang="en-US" sz="3200" b="0" kern="1200" dirty="0">
          <a:solidFill>
            <a:schemeClr val="bg2">
              <a:lumMod val="7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28600" indent="-228600" algn="l" rtl="0" eaLnBrk="0" fontAlgn="base" hangingPunct="0">
        <a:spcBef>
          <a:spcPts val="600"/>
        </a:spcBef>
        <a:spcAft>
          <a:spcPts val="0"/>
        </a:spcAft>
        <a:buClr>
          <a:schemeClr val="bg2">
            <a:lumMod val="75000"/>
          </a:schemeClr>
        </a:buClr>
        <a:buFont typeface="Arial" panose="020B0604020202020204" pitchFamily="34" charset="0"/>
        <a:buChar char="•"/>
        <a:defRPr sz="2400" kern="1200">
          <a:solidFill>
            <a:schemeClr val="tx2"/>
          </a:solidFill>
          <a:latin typeface="+mn-lt"/>
          <a:ea typeface="Arial" pitchFamily="34" charset="0"/>
          <a:cs typeface="Arial" pitchFamily="34" charset="0"/>
        </a:defRPr>
      </a:lvl1pPr>
      <a:lvl2pPr marL="457200" indent="-228600" algn="l" rtl="0" eaLnBrk="0" fontAlgn="base" hangingPunct="0">
        <a:spcBef>
          <a:spcPts val="600"/>
        </a:spcBef>
        <a:spcAft>
          <a:spcPts val="0"/>
        </a:spcAft>
        <a:buClr>
          <a:schemeClr val="bg2">
            <a:lumMod val="75000"/>
          </a:schemeClr>
        </a:buClr>
        <a:buFont typeface="Arial" pitchFamily="34" charset="0"/>
        <a:buChar char="–"/>
        <a:defRPr sz="1800" kern="1200">
          <a:solidFill>
            <a:schemeClr val="tx2"/>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2">
            <a:lumMod val="75000"/>
          </a:schemeClr>
        </a:buClr>
        <a:buFont typeface="Arial" panose="020B0604020202020204" pitchFamily="34" charset="0"/>
        <a:buChar char="»"/>
        <a:defRPr sz="1600" kern="1200">
          <a:solidFill>
            <a:schemeClr val="tx2"/>
          </a:solidFill>
          <a:latin typeface="+mn-lt"/>
          <a:ea typeface="Arial" pitchFamily="34" charset="0"/>
          <a:cs typeface="Arial" pitchFamily="34" charset="0"/>
        </a:defRPr>
      </a:lvl3pPr>
      <a:lvl4pPr marL="914400" indent="-228600" algn="l" rtl="0" eaLnBrk="0" fontAlgn="base" hangingPunct="0">
        <a:spcBef>
          <a:spcPts val="600"/>
        </a:spcBef>
        <a:spcAft>
          <a:spcPts val="0"/>
        </a:spcAft>
        <a:buClr>
          <a:schemeClr val="bg2">
            <a:lumMod val="75000"/>
          </a:schemeClr>
        </a:buClr>
        <a:buSzPct val="100000"/>
        <a:buFont typeface="Arial" panose="020B0604020202020204" pitchFamily="34" charset="0"/>
        <a:buChar char="•"/>
        <a:defRPr sz="1400" kern="1200">
          <a:solidFill>
            <a:schemeClr val="tx2"/>
          </a:solidFill>
          <a:latin typeface="+mn-lt"/>
          <a:ea typeface="Arial" pitchFamily="34" charset="0"/>
          <a:cs typeface="Arial" pitchFamily="34" charset="0"/>
        </a:defRPr>
      </a:lvl4pPr>
      <a:lvl5pPr marL="1143000" indent="-228600" algn="l" rtl="0" eaLnBrk="0" fontAlgn="base" hangingPunct="0">
        <a:spcBef>
          <a:spcPts val="600"/>
        </a:spcBef>
        <a:spcAft>
          <a:spcPts val="0"/>
        </a:spcAft>
        <a:buClr>
          <a:schemeClr val="bg2">
            <a:lumMod val="75000"/>
          </a:schemeClr>
        </a:buClr>
        <a:buFont typeface="Arial" pitchFamily="34" charset="0"/>
        <a:buChar char="•"/>
        <a:defRPr sz="1400" kern="1200" baseline="0">
          <a:solidFill>
            <a:schemeClr val="tx2"/>
          </a:solidFill>
          <a:latin typeface="+mn-lt"/>
          <a:ea typeface="Arial" pitchFamily="34" charset="0"/>
          <a:cs typeface="Arial" pitchFamily="34" charset="0"/>
        </a:defRPr>
      </a:lvl5pPr>
      <a:lvl6pPr marL="1371600" indent="-228600" algn="l" defTabSz="914400" rtl="0" eaLnBrk="1" latinLnBrk="0" hangingPunct="1">
        <a:spcBef>
          <a:spcPts val="600"/>
        </a:spcBef>
        <a:spcAft>
          <a:spcPts val="0"/>
        </a:spcAft>
        <a:buClr>
          <a:schemeClr val="bg2">
            <a:lumMod val="75000"/>
          </a:schemeClr>
        </a:buClr>
        <a:buFont typeface="Arial" pitchFamily="34" charset="0"/>
        <a:buChar char="•"/>
        <a:defRPr sz="1400" kern="1200">
          <a:solidFill>
            <a:schemeClr val="tx2"/>
          </a:solidFill>
          <a:latin typeface="+mn-lt"/>
          <a:ea typeface="+mn-ea"/>
          <a:cs typeface="+mn-cs"/>
        </a:defRPr>
      </a:lvl6pPr>
      <a:lvl7pPr marL="1600200" indent="-228600" algn="l" defTabSz="914400" rtl="0" eaLnBrk="1" latinLnBrk="0" hangingPunct="1">
        <a:spcBef>
          <a:spcPts val="600"/>
        </a:spcBef>
        <a:spcAft>
          <a:spcPts val="0"/>
        </a:spcAft>
        <a:buClr>
          <a:schemeClr val="bg2">
            <a:lumMod val="75000"/>
          </a:schemeClr>
        </a:buClr>
        <a:buFont typeface="Arial" pitchFamily="34" charset="0"/>
        <a:buChar char="•"/>
        <a:defRPr sz="1400" kern="1200">
          <a:solidFill>
            <a:schemeClr val="tx2"/>
          </a:solidFill>
          <a:latin typeface="+mn-lt"/>
          <a:ea typeface="+mn-ea"/>
          <a:cs typeface="+mn-cs"/>
        </a:defRPr>
      </a:lvl7pPr>
      <a:lvl8pPr marL="1828800" indent="-228600" algn="l" defTabSz="914400" rtl="0" eaLnBrk="1" latinLnBrk="0" hangingPunct="1">
        <a:spcBef>
          <a:spcPts val="600"/>
        </a:spcBef>
        <a:spcAft>
          <a:spcPts val="0"/>
        </a:spcAft>
        <a:buClr>
          <a:schemeClr val="bg2">
            <a:lumMod val="75000"/>
          </a:schemeClr>
        </a:buClr>
        <a:buFont typeface="Arial" pitchFamily="34" charset="0"/>
        <a:buChar char="•"/>
        <a:defRPr sz="1400" kern="1200">
          <a:solidFill>
            <a:schemeClr val="tx2"/>
          </a:solidFill>
          <a:latin typeface="+mn-lt"/>
          <a:ea typeface="+mn-ea"/>
          <a:cs typeface="+mn-cs"/>
        </a:defRPr>
      </a:lvl8pPr>
      <a:lvl9pPr marL="2057400" indent="-228600" algn="l" defTabSz="914400" rtl="0" eaLnBrk="1" latinLnBrk="0" hangingPunct="1">
        <a:spcBef>
          <a:spcPts val="600"/>
        </a:spcBef>
        <a:spcAft>
          <a:spcPts val="0"/>
        </a:spcAft>
        <a:buClr>
          <a:schemeClr val="bg2">
            <a:lumMod val="75000"/>
          </a:schemeClr>
        </a:buClr>
        <a:buFont typeface="Arial"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9.JPG"/><Relationship Id="rId4" Type="http://schemas.openxmlformats.org/officeDocument/2006/relationships/image" Target="../media/image8.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intensiveintervention.org/resource/self-paced-introduction-intensive-intervention"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a:t>Basic Facts and Computations</a:t>
            </a:r>
          </a:p>
        </p:txBody>
      </p:sp>
      <p:sp>
        <p:nvSpPr>
          <p:cNvPr id="7171" name="Subtitle 2"/>
          <p:cNvSpPr>
            <a:spLocks noGrp="1"/>
          </p:cNvSpPr>
          <p:nvPr>
            <p:ph type="body" sz="quarter" idx="16"/>
          </p:nvPr>
        </p:nvSpPr>
        <p:spPr/>
        <p:txBody>
          <a:bodyPr/>
          <a:lstStyle/>
          <a:p>
            <a:r>
              <a:rPr lang="en-US" dirty="0"/>
              <a:t>Building Fluency and Conceptual Understanding</a:t>
            </a:r>
          </a:p>
        </p:txBody>
      </p:sp>
      <p:sp>
        <p:nvSpPr>
          <p:cNvPr id="13" name="Text Placeholder 12"/>
          <p:cNvSpPr>
            <a:spLocks noGrp="1"/>
          </p:cNvSpPr>
          <p:nvPr>
            <p:ph type="body" sz="quarter" idx="15"/>
          </p:nvPr>
        </p:nvSpPr>
        <p:spPr/>
        <p:txBody>
          <a:bodyPr/>
          <a:lstStyle/>
          <a:p>
            <a:pPr lvl="2"/>
            <a:r>
              <a:rPr lang="en-US" dirty="0"/>
              <a:t>Elementary Level </a:t>
            </a:r>
          </a:p>
        </p:txBody>
      </p:sp>
      <p:sp>
        <p:nvSpPr>
          <p:cNvPr id="16" name="Text Placeholder 15"/>
          <p:cNvSpPr>
            <a:spLocks noGrp="1"/>
          </p:cNvSpPr>
          <p:nvPr>
            <p:ph type="body" sz="quarter" idx="19"/>
          </p:nvPr>
        </p:nvSpPr>
        <p:spPr/>
        <p:txBody>
          <a:bodyPr/>
          <a:lstStyle/>
          <a:p>
            <a:r>
              <a:rPr lang="en-US" dirty="0"/>
              <a:t>Copyright © 2019 American Institutes for Research. All rights reserved.</a:t>
            </a:r>
          </a:p>
        </p:txBody>
      </p:sp>
      <p:sp>
        <p:nvSpPr>
          <p:cNvPr id="3" name="Text Placeholder 2">
            <a:extLst>
              <a:ext uri="{FF2B5EF4-FFF2-40B4-BE49-F238E27FC236}">
                <a16:creationId xmlns:a16="http://schemas.microsoft.com/office/drawing/2014/main" id="{28BF3AE4-D076-E24D-9231-1DC0DD9F02B1}"/>
              </a:ext>
            </a:extLst>
          </p:cNvPr>
          <p:cNvSpPr>
            <a:spLocks noGrp="1"/>
          </p:cNvSpPr>
          <p:nvPr>
            <p:ph type="body" sz="quarter" idx="18"/>
          </p:nvPr>
        </p:nvSpPr>
        <p:spPr/>
        <p:txBody>
          <a:bodyPr/>
          <a:lstStyle/>
          <a:p>
            <a:endParaRPr lang="en-US"/>
          </a:p>
        </p:txBody>
      </p:sp>
    </p:spTree>
    <p:extLst>
      <p:ext uri="{BB962C8B-B14F-4D97-AF65-F5344CB8AC3E}">
        <p14:creationId xmlns:p14="http://schemas.microsoft.com/office/powerpoint/2010/main" val="2298512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389" y="882534"/>
            <a:ext cx="8224837" cy="492443"/>
          </a:xfrm>
        </p:spPr>
        <p:txBody>
          <a:bodyPr/>
          <a:lstStyle/>
          <a:p>
            <a:r>
              <a:rPr lang="en-US" sz="3200" dirty="0"/>
              <a:t>What is expected of students?</a:t>
            </a:r>
          </a:p>
        </p:txBody>
      </p:sp>
      <p:sp>
        <p:nvSpPr>
          <p:cNvPr id="3" name="Content Placeholder 2"/>
          <p:cNvSpPr>
            <a:spLocks noGrp="1"/>
          </p:cNvSpPr>
          <p:nvPr>
            <p:ph idx="1"/>
          </p:nvPr>
        </p:nvSpPr>
        <p:spPr>
          <a:xfrm>
            <a:off x="687528" y="1607853"/>
            <a:ext cx="8118900" cy="4726300"/>
          </a:xfrm>
        </p:spPr>
        <p:txBody>
          <a:bodyPr/>
          <a:lstStyle/>
          <a:p>
            <a:r>
              <a:rPr lang="en-US" dirty="0"/>
              <a:t>Third-grade students demonstrate mastery, defined as 80% or better in accuracy</a:t>
            </a:r>
          </a:p>
          <a:p>
            <a:pPr lvl="1"/>
            <a:r>
              <a:rPr lang="en-US" sz="1800" dirty="0"/>
              <a:t>Addition and subtraction facts</a:t>
            </a:r>
          </a:p>
          <a:p>
            <a:pPr lvl="1"/>
            <a:r>
              <a:rPr lang="en-US" sz="1800" dirty="0"/>
              <a:t>Products of two 1-digit numbers </a:t>
            </a:r>
          </a:p>
          <a:p>
            <a:r>
              <a:rPr lang="en-US" dirty="0"/>
              <a:t>Beyond basic fact mastery, students need to be able to extend fact knowledge to application of multistep problems involving different operations.</a:t>
            </a:r>
            <a:endParaRPr lang="en-US" sz="1600" dirty="0"/>
          </a:p>
        </p:txBody>
      </p:sp>
      <p:sp>
        <p:nvSpPr>
          <p:cNvPr id="5" name="Slide Number Placeholder 4"/>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900" b="0" i="0" u="none" strike="noStrike" kern="1200" cap="none" spc="0" normalizeH="0" baseline="0" noProof="0" smtClean="0">
                <a:ln>
                  <a:noFill/>
                </a:ln>
                <a:solidFill>
                  <a:srgbClr val="D4D4D4">
                    <a:lumMod val="75000"/>
                  </a:srgbClr>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900" b="0" i="0" u="none" strike="noStrike" kern="1200" cap="none" spc="0" normalizeH="0" baseline="0" noProof="0" dirty="0">
              <a:ln>
                <a:noFill/>
              </a:ln>
              <a:solidFill>
                <a:srgbClr val="D4D4D4">
                  <a:lumMod val="75000"/>
                </a:srgbClr>
              </a:solidFill>
              <a:effectLst/>
              <a:uLnTx/>
              <a:uFillTx/>
              <a:latin typeface="Arial"/>
              <a:ea typeface="ＭＳ Ｐゴシック" charset="-128"/>
              <a:cs typeface="+mn-cs"/>
            </a:endParaRPr>
          </a:p>
        </p:txBody>
      </p:sp>
      <p:sp>
        <p:nvSpPr>
          <p:cNvPr id="6" name="Text Placeholder 1">
            <a:extLst>
              <a:ext uri="{FF2B5EF4-FFF2-40B4-BE49-F238E27FC236}">
                <a16:creationId xmlns:a16="http://schemas.microsoft.com/office/drawing/2014/main" id="{EF9E5AD8-92E6-4BF6-883F-EAB3896A7AED}"/>
              </a:ext>
            </a:extLst>
          </p:cNvPr>
          <p:cNvSpPr txBox="1">
            <a:spLocks/>
          </p:cNvSpPr>
          <p:nvPr/>
        </p:nvSpPr>
        <p:spPr bwMode="gray">
          <a:xfrm>
            <a:off x="687389" y="6018287"/>
            <a:ext cx="8224837" cy="307975"/>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171450" indent="-171450" algn="l" rtl="0" eaLnBrk="0" fontAlgn="base" hangingPunct="0">
              <a:spcBef>
                <a:spcPts val="450"/>
              </a:spcBef>
              <a:spcAft>
                <a:spcPts val="0"/>
              </a:spcAft>
              <a:buClr>
                <a:schemeClr val="bg2">
                  <a:lumMod val="75000"/>
                </a:schemeClr>
              </a:buClr>
              <a:buFont typeface="Arial" panose="020B0604020202020204" pitchFamily="34" charset="0"/>
              <a:buChar char="•"/>
              <a:defRPr sz="2400" kern="1200">
                <a:solidFill>
                  <a:schemeClr val="tx2"/>
                </a:solidFill>
                <a:latin typeface="+mn-lt"/>
                <a:ea typeface="Arial" pitchFamily="34" charset="0"/>
                <a:cs typeface="Arial" pitchFamily="34" charset="0"/>
              </a:defRPr>
            </a:lvl1pPr>
            <a:lvl2pPr marL="342900" indent="-171450" algn="l" rtl="0" eaLnBrk="0" fontAlgn="base" hangingPunct="0">
              <a:spcBef>
                <a:spcPts val="450"/>
              </a:spcBef>
              <a:spcAft>
                <a:spcPts val="0"/>
              </a:spcAft>
              <a:buClr>
                <a:schemeClr val="bg2">
                  <a:lumMod val="75000"/>
                </a:schemeClr>
              </a:buClr>
              <a:buFont typeface="Arial" pitchFamily="34" charset="0"/>
              <a:buChar char="–"/>
              <a:defRPr sz="1800" kern="1200">
                <a:solidFill>
                  <a:schemeClr val="tx2"/>
                </a:solidFill>
                <a:latin typeface="+mn-lt"/>
                <a:ea typeface="Arial" pitchFamily="34" charset="0"/>
                <a:cs typeface="Arial" pitchFamily="34" charset="0"/>
              </a:defRPr>
            </a:lvl2pPr>
            <a:lvl3pPr marL="515541" indent="-171450" algn="l" defTabSz="685800" rtl="0" eaLnBrk="0" fontAlgn="base" hangingPunct="0">
              <a:spcBef>
                <a:spcPts val="450"/>
              </a:spcBef>
              <a:spcAft>
                <a:spcPts val="0"/>
              </a:spcAft>
              <a:buClr>
                <a:schemeClr val="bg2">
                  <a:lumMod val="75000"/>
                </a:schemeClr>
              </a:buClr>
              <a:buFont typeface="Arial" panose="020B0604020202020204" pitchFamily="34" charset="0"/>
              <a:buChar char="»"/>
              <a:defRPr sz="1600" kern="1200">
                <a:solidFill>
                  <a:schemeClr val="tx2"/>
                </a:solidFill>
                <a:latin typeface="+mn-lt"/>
                <a:ea typeface="Arial" pitchFamily="34" charset="0"/>
                <a:cs typeface="Arial" pitchFamily="34" charset="0"/>
              </a:defRPr>
            </a:lvl3pPr>
            <a:lvl4pPr marL="685800" indent="-171450" algn="l" rtl="0" eaLnBrk="0" fontAlgn="base" hangingPunct="0">
              <a:spcBef>
                <a:spcPts val="450"/>
              </a:spcBef>
              <a:spcAft>
                <a:spcPts val="0"/>
              </a:spcAft>
              <a:buClr>
                <a:schemeClr val="bg2">
                  <a:lumMod val="75000"/>
                </a:schemeClr>
              </a:buClr>
              <a:buSzPct val="100000"/>
              <a:buFont typeface="Arial" panose="020B0604020202020204" pitchFamily="34" charset="0"/>
              <a:buChar char="•"/>
              <a:defRPr sz="1400" kern="1200">
                <a:solidFill>
                  <a:schemeClr val="tx2"/>
                </a:solidFill>
                <a:latin typeface="+mn-lt"/>
                <a:ea typeface="Arial" pitchFamily="34" charset="0"/>
                <a:cs typeface="Arial" pitchFamily="34" charset="0"/>
              </a:defRPr>
            </a:lvl4pPr>
            <a:lvl5pPr marL="857250" indent="-171450" algn="l" rtl="0" eaLnBrk="0" fontAlgn="base" hangingPunct="0">
              <a:spcBef>
                <a:spcPts val="450"/>
              </a:spcBef>
              <a:spcAft>
                <a:spcPts val="0"/>
              </a:spcAft>
              <a:buClr>
                <a:schemeClr val="bg2">
                  <a:lumMod val="75000"/>
                </a:schemeClr>
              </a:buClr>
              <a:buFont typeface="Arial" pitchFamily="34" charset="0"/>
              <a:buChar char="•"/>
              <a:defRPr sz="1400" kern="1200" baseline="0">
                <a:solidFill>
                  <a:schemeClr val="tx2"/>
                </a:solidFill>
                <a:latin typeface="+mn-lt"/>
                <a:ea typeface="Arial" pitchFamily="34" charset="0"/>
                <a:cs typeface="Arial" pitchFamily="34" charset="0"/>
              </a:defRPr>
            </a:lvl5pPr>
            <a:lvl6pPr marL="1028700" indent="-171450" algn="l" defTabSz="685800" rtl="0" eaLnBrk="1" latinLnBrk="0" hangingPunct="1">
              <a:spcBef>
                <a:spcPts val="450"/>
              </a:spcBef>
              <a:spcAft>
                <a:spcPts val="0"/>
              </a:spcAft>
              <a:buClr>
                <a:schemeClr val="bg2">
                  <a:lumMod val="75000"/>
                </a:schemeClr>
              </a:buClr>
              <a:buFont typeface="Arial" pitchFamily="34" charset="0"/>
              <a:buChar char="•"/>
              <a:defRPr sz="1400" kern="1200">
                <a:solidFill>
                  <a:schemeClr val="tx2"/>
                </a:solidFill>
                <a:latin typeface="+mn-lt"/>
                <a:ea typeface="+mn-ea"/>
                <a:cs typeface="+mn-cs"/>
              </a:defRPr>
            </a:lvl6pPr>
            <a:lvl7pPr marL="1200150" indent="-171450" algn="l" defTabSz="685800" rtl="0" eaLnBrk="1" latinLnBrk="0" hangingPunct="1">
              <a:spcBef>
                <a:spcPts val="450"/>
              </a:spcBef>
              <a:spcAft>
                <a:spcPts val="0"/>
              </a:spcAft>
              <a:buClr>
                <a:schemeClr val="bg2">
                  <a:lumMod val="75000"/>
                </a:schemeClr>
              </a:buClr>
              <a:buFont typeface="Arial" pitchFamily="34" charset="0"/>
              <a:buChar char="•"/>
              <a:defRPr sz="1400" kern="1200">
                <a:solidFill>
                  <a:schemeClr val="tx2"/>
                </a:solidFill>
                <a:latin typeface="+mn-lt"/>
                <a:ea typeface="+mn-ea"/>
                <a:cs typeface="+mn-cs"/>
              </a:defRPr>
            </a:lvl7pPr>
            <a:lvl8pPr marL="1371600" indent="-171450" algn="l" defTabSz="685800" rtl="0" eaLnBrk="1" latinLnBrk="0" hangingPunct="1">
              <a:spcBef>
                <a:spcPts val="450"/>
              </a:spcBef>
              <a:spcAft>
                <a:spcPts val="0"/>
              </a:spcAft>
              <a:buClr>
                <a:schemeClr val="bg2">
                  <a:lumMod val="75000"/>
                </a:schemeClr>
              </a:buClr>
              <a:buFont typeface="Arial" pitchFamily="34" charset="0"/>
              <a:buChar char="•"/>
              <a:defRPr sz="1400" kern="1200">
                <a:solidFill>
                  <a:schemeClr val="tx2"/>
                </a:solidFill>
                <a:latin typeface="+mn-lt"/>
                <a:ea typeface="+mn-ea"/>
                <a:cs typeface="+mn-cs"/>
              </a:defRPr>
            </a:lvl8pPr>
            <a:lvl9pPr marL="1543050" indent="-171450" algn="l" defTabSz="685800" rtl="0" eaLnBrk="1" latinLnBrk="0" hangingPunct="1">
              <a:spcBef>
                <a:spcPts val="450"/>
              </a:spcBef>
              <a:spcAft>
                <a:spcPts val="0"/>
              </a:spcAft>
              <a:buClr>
                <a:schemeClr val="bg2">
                  <a:lumMod val="75000"/>
                </a:schemeClr>
              </a:buClr>
              <a:buFont typeface="Arial" pitchFamily="34" charset="0"/>
              <a:buChar char="•"/>
              <a:defRPr sz="1400" kern="1200" baseline="0">
                <a:solidFill>
                  <a:schemeClr val="tx2"/>
                </a:solidFill>
                <a:latin typeface="+mn-lt"/>
                <a:ea typeface="+mn-ea"/>
                <a:cs typeface="+mn-cs"/>
              </a:defRPr>
            </a:lvl9pPr>
          </a:lstStyle>
          <a:p>
            <a:pPr marL="0" indent="0">
              <a:buNone/>
            </a:pPr>
            <a:r>
              <a:rPr lang="en-US" sz="1000" dirty="0"/>
              <a:t>Sources: National Governors Association Center for Best Practices &amp; Council of Chief State School Officers: Common Core State Standards for Mathematics &amp; NCTM, 2014; National Mathematics Advisory Panel, 2008</a:t>
            </a:r>
          </a:p>
        </p:txBody>
      </p:sp>
    </p:spTree>
    <p:extLst>
      <p:ext uri="{BB962C8B-B14F-4D97-AF65-F5344CB8AC3E}">
        <p14:creationId xmlns:p14="http://schemas.microsoft.com/office/powerpoint/2010/main" val="1693419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Vocabulary List</a:t>
            </a:r>
          </a:p>
        </p:txBody>
      </p:sp>
      <p:sp>
        <p:nvSpPr>
          <p:cNvPr id="7" name="Content Placeholder 6"/>
          <p:cNvSpPr>
            <a:spLocks noGrp="1"/>
          </p:cNvSpPr>
          <p:nvPr>
            <p:ph idx="1"/>
          </p:nvPr>
        </p:nvSpPr>
        <p:spPr/>
        <p:txBody>
          <a:bodyPr/>
          <a:lstStyle/>
          <a:p>
            <a:r>
              <a:rPr lang="en-US" dirty="0"/>
              <a:t>Brainstorm a list of words you use when teaching facts and computation.</a:t>
            </a:r>
          </a:p>
        </p:txBody>
      </p:sp>
      <p:sp>
        <p:nvSpPr>
          <p:cNvPr id="5" name="Slide Number Placeholder 4"/>
          <p:cNvSpPr>
            <a:spLocks noGrp="1"/>
          </p:cNvSpPr>
          <p:nvPr>
            <p:ph type="sldNum" sz="quarter" idx="10"/>
          </p:nvPr>
        </p:nvSpPr>
        <p:spPr/>
        <p:txBody>
          <a:bodyPr/>
          <a:lstStyle/>
          <a:p>
            <a:fld id="{556C903B-A9A8-9643-9413-B88BA9C2F039}" type="slidenum">
              <a:rPr lang="en-US" smtClean="0"/>
              <a:t>11</a:t>
            </a:fld>
            <a:endParaRPr lang="en-US" dirty="0"/>
          </a:p>
        </p:txBody>
      </p:sp>
      <p:sp>
        <p:nvSpPr>
          <p:cNvPr id="8" name="Oval 7"/>
          <p:cNvSpPr>
            <a:spLocks/>
          </p:cNvSpPr>
          <p:nvPr/>
        </p:nvSpPr>
        <p:spPr>
          <a:xfrm>
            <a:off x="687388" y="2688768"/>
            <a:ext cx="1920240" cy="19202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000" b="1" dirty="0">
                <a:solidFill>
                  <a:schemeClr val="tx1"/>
                </a:solidFill>
              </a:rPr>
              <a:t>READY</a:t>
            </a:r>
          </a:p>
        </p:txBody>
      </p:sp>
      <p:sp>
        <p:nvSpPr>
          <p:cNvPr id="9" name="Oval 8"/>
          <p:cNvSpPr>
            <a:spLocks/>
          </p:cNvSpPr>
          <p:nvPr/>
        </p:nvSpPr>
        <p:spPr>
          <a:xfrm>
            <a:off x="3839686" y="3517113"/>
            <a:ext cx="1920240" cy="192024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000" b="1" dirty="0">
                <a:solidFill>
                  <a:schemeClr val="tx1"/>
                </a:solidFill>
              </a:rPr>
              <a:t>SET</a:t>
            </a:r>
          </a:p>
        </p:txBody>
      </p:sp>
      <p:sp>
        <p:nvSpPr>
          <p:cNvPr id="10" name="Oval 9"/>
          <p:cNvSpPr>
            <a:spLocks/>
          </p:cNvSpPr>
          <p:nvPr/>
        </p:nvSpPr>
        <p:spPr>
          <a:xfrm>
            <a:off x="6991985" y="4345458"/>
            <a:ext cx="1920240" cy="19202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000" b="1" dirty="0">
                <a:solidFill>
                  <a:schemeClr val="tx1"/>
                </a:solidFill>
              </a:rPr>
              <a:t>GO!</a:t>
            </a:r>
          </a:p>
        </p:txBody>
      </p:sp>
      <p:sp>
        <p:nvSpPr>
          <p:cNvPr id="11" name="5-Point Star 10">
            <a:extLst>
              <a:ext uri="{FF2B5EF4-FFF2-40B4-BE49-F238E27FC236}">
                <a16:creationId xmlns:a16="http://schemas.microsoft.com/office/drawing/2014/main" id="{285F3BF0-5DDE-EA4B-80C4-BB963F3C7E31}"/>
              </a:ext>
            </a:extLst>
          </p:cNvPr>
          <p:cNvSpPr/>
          <p:nvPr/>
        </p:nvSpPr>
        <p:spPr>
          <a:xfrm>
            <a:off x="133499" y="5181745"/>
            <a:ext cx="1650397" cy="1380744"/>
          </a:xfrm>
          <a:prstGeom prst="star5">
            <a:avLst>
              <a:gd name="adj" fmla="val 20002"/>
              <a:gd name="hf" fmla="val 105146"/>
              <a:gd name="vf" fmla="val 110557"/>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Handout  #3</a:t>
            </a:r>
            <a:r>
              <a:rPr lang="en-US" sz="800" dirty="0"/>
              <a:t> </a:t>
            </a:r>
            <a:r>
              <a:rPr lang="en-US" sz="1200" dirty="0"/>
              <a:t>        </a:t>
            </a:r>
          </a:p>
        </p:txBody>
      </p:sp>
    </p:spTree>
    <p:extLst>
      <p:ext uri="{BB962C8B-B14F-4D97-AF65-F5344CB8AC3E}">
        <p14:creationId xmlns:p14="http://schemas.microsoft.com/office/powerpoint/2010/main" val="232569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1000" fill="hold"/>
                                        <p:tgtEl>
                                          <p:spTgt spid="10"/>
                                        </p:tgtEl>
                                        <p:attrNameLst>
                                          <p:attrName>ppt_w</p:attrName>
                                        </p:attrNameLst>
                                      </p:cBhvr>
                                      <p:tavLst>
                                        <p:tav tm="0">
                                          <p:val>
                                            <p:fltVal val="0"/>
                                          </p:val>
                                        </p:tav>
                                        <p:tav tm="100000">
                                          <p:val>
                                            <p:strVal val="#ppt_w"/>
                                          </p:val>
                                        </p:tav>
                                      </p:tavLst>
                                    </p:anim>
                                    <p:anim calcmode="lin" valueType="num">
                                      <p:cBhvr>
                                        <p:cTn id="17" dur="1000" fill="hold"/>
                                        <p:tgtEl>
                                          <p:spTgt spid="10"/>
                                        </p:tgtEl>
                                        <p:attrNameLst>
                                          <p:attrName>ppt_h</p:attrName>
                                        </p:attrNameLst>
                                      </p:cBhvr>
                                      <p:tavLst>
                                        <p:tav tm="0">
                                          <p:val>
                                            <p:fltVal val="0"/>
                                          </p:val>
                                        </p:tav>
                                        <p:tav tm="100000">
                                          <p:val>
                                            <p:strVal val="#ppt_h"/>
                                          </p:val>
                                        </p:tav>
                                      </p:tavLst>
                                    </p:anim>
                                    <p:anim calcmode="lin" valueType="num">
                                      <p:cBhvr>
                                        <p:cTn id="18" dur="1000" fill="hold"/>
                                        <p:tgtEl>
                                          <p:spTgt spid="10"/>
                                        </p:tgtEl>
                                        <p:attrNameLst>
                                          <p:attrName>style.rotation</p:attrName>
                                        </p:attrNameLst>
                                      </p:cBhvr>
                                      <p:tavLst>
                                        <p:tav tm="0">
                                          <p:val>
                                            <p:fltVal val="90"/>
                                          </p:val>
                                        </p:tav>
                                        <p:tav tm="100000">
                                          <p:val>
                                            <p:fltVal val="0"/>
                                          </p:val>
                                        </p:tav>
                                      </p:tavLst>
                                    </p:anim>
                                    <p:animEffect transition="in" filter="fade">
                                      <p:cBhvr>
                                        <p:cTn id="1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descr="A place for participants to go into greater detail about a word on the overall list of the previous activity. ">
            <a:extLst>
              <a:ext uri="{FF2B5EF4-FFF2-40B4-BE49-F238E27FC236}">
                <a16:creationId xmlns:a16="http://schemas.microsoft.com/office/drawing/2014/main" id="{CE8F7ED4-7051-4FE7-BA51-52EF21F3B9D9}"/>
              </a:ext>
            </a:extLst>
          </p:cNvPr>
          <p:cNvSpPr/>
          <p:nvPr/>
        </p:nvSpPr>
        <p:spPr>
          <a:xfrm>
            <a:off x="1" y="365757"/>
            <a:ext cx="9038202" cy="6126479"/>
          </a:xfrm>
          <a:prstGeom prst="rect">
            <a:avLst/>
          </a:prstGeom>
          <a:solidFill>
            <a:srgbClr val="B1BDCD"/>
          </a:solidFill>
          <a:ln w="38100">
            <a:solidFill>
              <a:schemeClr val="accent2"/>
            </a:solidFill>
          </a:ln>
        </p:spPr>
      </p:sp>
      <p:sp>
        <p:nvSpPr>
          <p:cNvPr id="13" name="Freeform: Shape 12">
            <a:extLst>
              <a:ext uri="{FF2B5EF4-FFF2-40B4-BE49-F238E27FC236}">
                <a16:creationId xmlns:a16="http://schemas.microsoft.com/office/drawing/2014/main" id="{C9DB4556-449D-4C85-8C0A-1C8459857060}"/>
              </a:ext>
            </a:extLst>
          </p:cNvPr>
          <p:cNvSpPr/>
          <p:nvPr/>
        </p:nvSpPr>
        <p:spPr>
          <a:xfrm>
            <a:off x="0" y="365761"/>
            <a:ext cx="4519102" cy="3063239"/>
          </a:xfrm>
          <a:custGeom>
            <a:avLst/>
            <a:gdLst>
              <a:gd name="connsiteX0" fmla="*/ 0 w 3063239"/>
              <a:gd name="connsiteY0" fmla="*/ 0 h 4519101"/>
              <a:gd name="connsiteX1" fmla="*/ 2552689 w 3063239"/>
              <a:gd name="connsiteY1" fmla="*/ 0 h 4519101"/>
              <a:gd name="connsiteX2" fmla="*/ 3063239 w 3063239"/>
              <a:gd name="connsiteY2" fmla="*/ 510550 h 4519101"/>
              <a:gd name="connsiteX3" fmla="*/ 3063239 w 3063239"/>
              <a:gd name="connsiteY3" fmla="*/ 4519101 h 4519101"/>
              <a:gd name="connsiteX4" fmla="*/ 0 w 3063239"/>
              <a:gd name="connsiteY4" fmla="*/ 4519101 h 4519101"/>
              <a:gd name="connsiteX5" fmla="*/ 0 w 3063239"/>
              <a:gd name="connsiteY5" fmla="*/ 0 h 4519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3239" h="4519101">
                <a:moveTo>
                  <a:pt x="0" y="4519100"/>
                </a:moveTo>
                <a:lnTo>
                  <a:pt x="0" y="753199"/>
                </a:lnTo>
                <a:cubicBezTo>
                  <a:pt x="0" y="337219"/>
                  <a:pt x="154942" y="1"/>
                  <a:pt x="346073" y="1"/>
                </a:cubicBezTo>
                <a:lnTo>
                  <a:pt x="3063239" y="1"/>
                </a:lnTo>
                <a:lnTo>
                  <a:pt x="3063239" y="4519100"/>
                </a:lnTo>
                <a:lnTo>
                  <a:pt x="0" y="4519100"/>
                </a:lnTo>
                <a:close/>
              </a:path>
            </a:pathLst>
          </a:custGeom>
          <a:solidFill>
            <a:schemeClr val="bg1"/>
          </a:solidFill>
          <a:ln w="3810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92025" tIns="192024" rIns="192024" bIns="957834" numCol="1" spcCol="1270" anchor="ctr" anchorCtr="1">
            <a:noAutofit/>
          </a:bodyPr>
          <a:lstStyle/>
          <a:p>
            <a:pPr marL="0" lvl="0" indent="0" algn="ctr" defTabSz="1200150">
              <a:lnSpc>
                <a:spcPct val="90000"/>
              </a:lnSpc>
              <a:spcBef>
                <a:spcPct val="0"/>
              </a:spcBef>
              <a:spcAft>
                <a:spcPct val="35000"/>
              </a:spcAft>
              <a:buNone/>
            </a:pPr>
            <a:r>
              <a:rPr lang="en-US" sz="2700" b="0" kern="1200" cap="none" spc="0" dirty="0">
                <a:ln w="0"/>
                <a:solidFill>
                  <a:schemeClr val="tx1"/>
                </a:solidFill>
                <a:effectLst>
                  <a:outerShdw blurRad="38100" dist="19050" dir="2700000" algn="tl" rotWithShape="0">
                    <a:schemeClr val="dk1">
                      <a:alpha val="40000"/>
                    </a:schemeClr>
                  </a:outerShdw>
                </a:effectLst>
              </a:rPr>
              <a:t>Student-friendly definition:</a:t>
            </a:r>
          </a:p>
          <a:p>
            <a:pPr marL="0" lvl="0" indent="0" algn="ctr" defTabSz="1200150">
              <a:lnSpc>
                <a:spcPct val="90000"/>
              </a:lnSpc>
              <a:spcBef>
                <a:spcPct val="0"/>
              </a:spcBef>
              <a:spcAft>
                <a:spcPct val="35000"/>
              </a:spcAft>
              <a:buNone/>
            </a:pPr>
            <a:endParaRPr lang="en-US" sz="2700" kern="1200" dirty="0">
              <a:solidFill>
                <a:schemeClr val="accent2">
                  <a:lumMod val="20000"/>
                  <a:lumOff val="80000"/>
                </a:schemeClr>
              </a:solidFill>
            </a:endParaRPr>
          </a:p>
        </p:txBody>
      </p:sp>
      <p:sp>
        <p:nvSpPr>
          <p:cNvPr id="14" name="Freeform: Shape 13">
            <a:extLst>
              <a:ext uri="{FF2B5EF4-FFF2-40B4-BE49-F238E27FC236}">
                <a16:creationId xmlns:a16="http://schemas.microsoft.com/office/drawing/2014/main" id="{DA23D5EB-EFC2-444D-A7C0-83EBCD275F6F}"/>
              </a:ext>
            </a:extLst>
          </p:cNvPr>
          <p:cNvSpPr/>
          <p:nvPr/>
        </p:nvSpPr>
        <p:spPr>
          <a:xfrm>
            <a:off x="4519103" y="365760"/>
            <a:ext cx="4519101" cy="3063239"/>
          </a:xfrm>
          <a:custGeom>
            <a:avLst/>
            <a:gdLst>
              <a:gd name="connsiteX0" fmla="*/ 0 w 4519101"/>
              <a:gd name="connsiteY0" fmla="*/ 0 h 3063239"/>
              <a:gd name="connsiteX1" fmla="*/ 4008551 w 4519101"/>
              <a:gd name="connsiteY1" fmla="*/ 0 h 3063239"/>
              <a:gd name="connsiteX2" fmla="*/ 4519101 w 4519101"/>
              <a:gd name="connsiteY2" fmla="*/ 510550 h 3063239"/>
              <a:gd name="connsiteX3" fmla="*/ 4519101 w 4519101"/>
              <a:gd name="connsiteY3" fmla="*/ 3063239 h 3063239"/>
              <a:gd name="connsiteX4" fmla="*/ 0 w 4519101"/>
              <a:gd name="connsiteY4" fmla="*/ 3063239 h 3063239"/>
              <a:gd name="connsiteX5" fmla="*/ 0 w 4519101"/>
              <a:gd name="connsiteY5" fmla="*/ 0 h 3063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9101" h="3063239">
                <a:moveTo>
                  <a:pt x="0" y="0"/>
                </a:moveTo>
                <a:lnTo>
                  <a:pt x="4008551" y="0"/>
                </a:lnTo>
                <a:cubicBezTo>
                  <a:pt x="4290520" y="0"/>
                  <a:pt x="4519101" y="228581"/>
                  <a:pt x="4519101" y="510550"/>
                </a:cubicBezTo>
                <a:lnTo>
                  <a:pt x="4519101" y="3063239"/>
                </a:lnTo>
                <a:lnTo>
                  <a:pt x="0" y="3063239"/>
                </a:lnTo>
                <a:lnTo>
                  <a:pt x="0" y="0"/>
                </a:lnTo>
                <a:close/>
              </a:path>
            </a:pathLst>
          </a:custGeom>
          <a:solidFill>
            <a:schemeClr val="bg1"/>
          </a:solidFill>
          <a:ln w="38100"/>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92024" tIns="192024" rIns="192024" bIns="957834" numCol="1" spcCol="1270" anchor="ctr" anchorCtr="0">
            <a:noAutofit/>
          </a:bodyPr>
          <a:lstStyle/>
          <a:p>
            <a:pPr marL="0" lvl="0" indent="0" algn="ctr" defTabSz="1200150">
              <a:lnSpc>
                <a:spcPct val="90000"/>
              </a:lnSpc>
              <a:spcBef>
                <a:spcPct val="0"/>
              </a:spcBef>
              <a:spcAft>
                <a:spcPct val="35000"/>
              </a:spcAft>
              <a:buNone/>
            </a:pPr>
            <a:r>
              <a:rPr lang="en-US" sz="2700" b="0" kern="1200" cap="none" spc="0" dirty="0">
                <a:ln w="0"/>
                <a:solidFill>
                  <a:schemeClr val="tx1"/>
                </a:solidFill>
                <a:effectLst>
                  <a:outerShdw blurRad="38100" dist="19050" dir="2700000" algn="tl" rotWithShape="0">
                    <a:schemeClr val="dk1">
                      <a:alpha val="40000"/>
                    </a:schemeClr>
                  </a:outerShdw>
                </a:effectLst>
              </a:rPr>
              <a:t>Picture or symbol:</a:t>
            </a:r>
          </a:p>
          <a:p>
            <a:pPr marL="0" lvl="0" indent="0" algn="ctr" defTabSz="1200150">
              <a:lnSpc>
                <a:spcPct val="90000"/>
              </a:lnSpc>
              <a:spcBef>
                <a:spcPct val="0"/>
              </a:spcBef>
              <a:spcAft>
                <a:spcPct val="35000"/>
              </a:spcAft>
              <a:buNone/>
            </a:pPr>
            <a:endParaRPr lang="en-US" sz="2700" kern="1200" dirty="0"/>
          </a:p>
        </p:txBody>
      </p:sp>
      <p:sp>
        <p:nvSpPr>
          <p:cNvPr id="15" name="Freeform: Shape 14">
            <a:extLst>
              <a:ext uri="{FF2B5EF4-FFF2-40B4-BE49-F238E27FC236}">
                <a16:creationId xmlns:a16="http://schemas.microsoft.com/office/drawing/2014/main" id="{033A0B98-970E-4704-87A6-BBF6A46830CC}"/>
              </a:ext>
            </a:extLst>
          </p:cNvPr>
          <p:cNvSpPr/>
          <p:nvPr/>
        </p:nvSpPr>
        <p:spPr>
          <a:xfrm>
            <a:off x="2" y="3428998"/>
            <a:ext cx="4519102" cy="3063240"/>
          </a:xfrm>
          <a:custGeom>
            <a:avLst/>
            <a:gdLst>
              <a:gd name="connsiteX0" fmla="*/ 0 w 4519101"/>
              <a:gd name="connsiteY0" fmla="*/ 0 h 3063239"/>
              <a:gd name="connsiteX1" fmla="*/ 4008551 w 4519101"/>
              <a:gd name="connsiteY1" fmla="*/ 0 h 3063239"/>
              <a:gd name="connsiteX2" fmla="*/ 4519101 w 4519101"/>
              <a:gd name="connsiteY2" fmla="*/ 510550 h 3063239"/>
              <a:gd name="connsiteX3" fmla="*/ 4519101 w 4519101"/>
              <a:gd name="connsiteY3" fmla="*/ 3063239 h 3063239"/>
              <a:gd name="connsiteX4" fmla="*/ 0 w 4519101"/>
              <a:gd name="connsiteY4" fmla="*/ 3063239 h 3063239"/>
              <a:gd name="connsiteX5" fmla="*/ 0 w 4519101"/>
              <a:gd name="connsiteY5" fmla="*/ 0 h 3063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9101" h="3063239">
                <a:moveTo>
                  <a:pt x="4519101" y="3063239"/>
                </a:moveTo>
                <a:lnTo>
                  <a:pt x="510550" y="3063239"/>
                </a:lnTo>
                <a:cubicBezTo>
                  <a:pt x="228581" y="3063239"/>
                  <a:pt x="0" y="2834658"/>
                  <a:pt x="0" y="2552689"/>
                </a:cubicBezTo>
                <a:lnTo>
                  <a:pt x="0" y="0"/>
                </a:lnTo>
                <a:lnTo>
                  <a:pt x="4519101" y="0"/>
                </a:lnTo>
                <a:lnTo>
                  <a:pt x="4519101" y="3063239"/>
                </a:lnTo>
                <a:close/>
              </a:path>
            </a:pathLst>
          </a:custGeom>
          <a:no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92023" tIns="957835" rIns="192025" bIns="192024" numCol="1" spcCol="1270" anchor="ctr" anchorCtr="0">
            <a:noAutofit/>
          </a:bodyPr>
          <a:lstStyle/>
          <a:p>
            <a:pPr marL="0" lvl="0" indent="0" algn="ctr" defTabSz="1200150">
              <a:lnSpc>
                <a:spcPct val="90000"/>
              </a:lnSpc>
              <a:spcBef>
                <a:spcPct val="0"/>
              </a:spcBef>
              <a:spcAft>
                <a:spcPct val="35000"/>
              </a:spcAft>
              <a:buNone/>
            </a:pPr>
            <a:r>
              <a:rPr lang="en-US" sz="2700" b="0" kern="1200" cap="none" spc="0" dirty="0">
                <a:ln w="0"/>
                <a:solidFill>
                  <a:schemeClr val="tx1"/>
                </a:solidFill>
                <a:effectLst>
                  <a:outerShdw blurRad="38100" dist="19050" dir="2700000" algn="tl" rotWithShape="0">
                    <a:schemeClr val="dk1">
                      <a:alpha val="40000"/>
                    </a:schemeClr>
                  </a:outerShdw>
                </a:effectLst>
              </a:rPr>
              <a:t>Example:</a:t>
            </a:r>
          </a:p>
          <a:p>
            <a:pPr marL="0" lvl="0" indent="0" algn="ctr" defTabSz="1200150">
              <a:lnSpc>
                <a:spcPct val="90000"/>
              </a:lnSpc>
              <a:spcBef>
                <a:spcPct val="0"/>
              </a:spcBef>
              <a:spcAft>
                <a:spcPct val="35000"/>
              </a:spcAft>
              <a:buNone/>
            </a:pPr>
            <a:endParaRPr lang="en-US" sz="2700" kern="1200" dirty="0">
              <a:solidFill>
                <a:schemeClr val="accent2">
                  <a:lumMod val="20000"/>
                  <a:lumOff val="80000"/>
                </a:schemeClr>
              </a:solidFill>
            </a:endParaRPr>
          </a:p>
          <a:p>
            <a:pPr marL="0" lvl="0" indent="0" algn="ctr" defTabSz="1200150">
              <a:lnSpc>
                <a:spcPct val="90000"/>
              </a:lnSpc>
              <a:spcBef>
                <a:spcPct val="0"/>
              </a:spcBef>
              <a:spcAft>
                <a:spcPct val="35000"/>
              </a:spcAft>
              <a:buNone/>
            </a:pPr>
            <a:endParaRPr lang="en-US" sz="2700" kern="1200" dirty="0">
              <a:solidFill>
                <a:schemeClr val="accent2">
                  <a:lumMod val="20000"/>
                  <a:lumOff val="80000"/>
                </a:schemeClr>
              </a:solidFill>
            </a:endParaRPr>
          </a:p>
          <a:p>
            <a:pPr marL="0" lvl="0" indent="0" algn="ctr" defTabSz="1200150">
              <a:lnSpc>
                <a:spcPct val="90000"/>
              </a:lnSpc>
              <a:spcBef>
                <a:spcPct val="0"/>
              </a:spcBef>
              <a:spcAft>
                <a:spcPct val="35000"/>
              </a:spcAft>
              <a:buNone/>
            </a:pPr>
            <a:endParaRPr lang="en-US" sz="2700" kern="1200" dirty="0">
              <a:solidFill>
                <a:schemeClr val="accent2">
                  <a:lumMod val="20000"/>
                  <a:lumOff val="80000"/>
                </a:schemeClr>
              </a:solidFill>
            </a:endParaRPr>
          </a:p>
        </p:txBody>
      </p:sp>
      <p:sp>
        <p:nvSpPr>
          <p:cNvPr id="16" name="Freeform: Shape 15">
            <a:extLst>
              <a:ext uri="{FF2B5EF4-FFF2-40B4-BE49-F238E27FC236}">
                <a16:creationId xmlns:a16="http://schemas.microsoft.com/office/drawing/2014/main" id="{8673CBBB-7DA0-4EDE-BF0C-894BB2CB2924}"/>
              </a:ext>
            </a:extLst>
          </p:cNvPr>
          <p:cNvSpPr/>
          <p:nvPr/>
        </p:nvSpPr>
        <p:spPr>
          <a:xfrm>
            <a:off x="4519102" y="3428999"/>
            <a:ext cx="4519101" cy="3063239"/>
          </a:xfrm>
          <a:custGeom>
            <a:avLst/>
            <a:gdLst>
              <a:gd name="connsiteX0" fmla="*/ 0 w 3063239"/>
              <a:gd name="connsiteY0" fmla="*/ 0 h 4519101"/>
              <a:gd name="connsiteX1" fmla="*/ 2552689 w 3063239"/>
              <a:gd name="connsiteY1" fmla="*/ 0 h 4519101"/>
              <a:gd name="connsiteX2" fmla="*/ 3063239 w 3063239"/>
              <a:gd name="connsiteY2" fmla="*/ 510550 h 4519101"/>
              <a:gd name="connsiteX3" fmla="*/ 3063239 w 3063239"/>
              <a:gd name="connsiteY3" fmla="*/ 4519101 h 4519101"/>
              <a:gd name="connsiteX4" fmla="*/ 0 w 3063239"/>
              <a:gd name="connsiteY4" fmla="*/ 4519101 h 4519101"/>
              <a:gd name="connsiteX5" fmla="*/ 0 w 3063239"/>
              <a:gd name="connsiteY5" fmla="*/ 0 h 4519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3239" h="4519101">
                <a:moveTo>
                  <a:pt x="3063239" y="1"/>
                </a:moveTo>
                <a:lnTo>
                  <a:pt x="3063239" y="3765902"/>
                </a:lnTo>
                <a:cubicBezTo>
                  <a:pt x="3063239" y="4181882"/>
                  <a:pt x="2908297" y="4519100"/>
                  <a:pt x="2717166" y="4519100"/>
                </a:cubicBezTo>
                <a:lnTo>
                  <a:pt x="0" y="4519100"/>
                </a:lnTo>
                <a:lnTo>
                  <a:pt x="0" y="1"/>
                </a:lnTo>
                <a:lnTo>
                  <a:pt x="3063239" y="1"/>
                </a:lnTo>
                <a:close/>
              </a:path>
            </a:pathLst>
          </a:custGeom>
          <a:solidFill>
            <a:schemeClr val="bg1"/>
          </a:solidFill>
          <a:ln w="38100"/>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92024" tIns="957834" rIns="192024" bIns="192024" numCol="1" spcCol="1270" anchor="ctr" anchorCtr="0">
            <a:noAutofit/>
          </a:bodyPr>
          <a:lstStyle/>
          <a:p>
            <a:pPr marL="0" lvl="0" indent="0" algn="ctr" defTabSz="1200150">
              <a:lnSpc>
                <a:spcPct val="90000"/>
              </a:lnSpc>
              <a:spcBef>
                <a:spcPct val="0"/>
              </a:spcBef>
              <a:spcAft>
                <a:spcPct val="35000"/>
              </a:spcAft>
              <a:buNone/>
            </a:pPr>
            <a:r>
              <a:rPr lang="en-US" sz="2700" b="0" kern="1200" cap="none" spc="0" dirty="0">
                <a:ln w="0"/>
                <a:solidFill>
                  <a:schemeClr val="tx1"/>
                </a:solidFill>
                <a:effectLst>
                  <a:outerShdw blurRad="38100" dist="19050" dir="2700000" algn="tl" rotWithShape="0">
                    <a:schemeClr val="dk1">
                      <a:alpha val="40000"/>
                    </a:schemeClr>
                  </a:outerShdw>
                </a:effectLst>
              </a:rPr>
              <a:t>Nonexample:</a:t>
            </a:r>
          </a:p>
          <a:p>
            <a:pPr marL="0" lvl="0" indent="0" algn="ctr" defTabSz="1200150">
              <a:lnSpc>
                <a:spcPct val="90000"/>
              </a:lnSpc>
              <a:spcBef>
                <a:spcPct val="0"/>
              </a:spcBef>
              <a:spcAft>
                <a:spcPct val="35000"/>
              </a:spcAft>
              <a:buNone/>
            </a:pPr>
            <a:endParaRPr lang="en-US" sz="2700" kern="1200" dirty="0">
              <a:solidFill>
                <a:schemeClr val="accent2">
                  <a:lumMod val="20000"/>
                  <a:lumOff val="80000"/>
                </a:schemeClr>
              </a:solidFill>
            </a:endParaRPr>
          </a:p>
          <a:p>
            <a:pPr marL="0" lvl="0" indent="0" algn="ctr" defTabSz="1200150">
              <a:lnSpc>
                <a:spcPct val="90000"/>
              </a:lnSpc>
              <a:spcBef>
                <a:spcPct val="0"/>
              </a:spcBef>
              <a:spcAft>
                <a:spcPct val="35000"/>
              </a:spcAft>
              <a:buNone/>
            </a:pPr>
            <a:endParaRPr lang="en-US" sz="2700" kern="1200" dirty="0">
              <a:solidFill>
                <a:schemeClr val="accent2">
                  <a:lumMod val="20000"/>
                  <a:lumOff val="80000"/>
                </a:schemeClr>
              </a:solidFill>
            </a:endParaRPr>
          </a:p>
          <a:p>
            <a:pPr marL="0" lvl="0" indent="0" algn="ctr" defTabSz="1200150">
              <a:lnSpc>
                <a:spcPct val="90000"/>
              </a:lnSpc>
              <a:spcBef>
                <a:spcPct val="0"/>
              </a:spcBef>
              <a:spcAft>
                <a:spcPct val="35000"/>
              </a:spcAft>
              <a:buNone/>
            </a:pPr>
            <a:endParaRPr lang="en-US" sz="2700" kern="1200" dirty="0">
              <a:solidFill>
                <a:schemeClr val="accent2">
                  <a:lumMod val="20000"/>
                  <a:lumOff val="80000"/>
                </a:schemeClr>
              </a:solidFill>
            </a:endParaRPr>
          </a:p>
        </p:txBody>
      </p:sp>
      <p:sp>
        <p:nvSpPr>
          <p:cNvPr id="2" name="Title 1" hidden="1">
            <a:extLst>
              <a:ext uri="{FF2B5EF4-FFF2-40B4-BE49-F238E27FC236}">
                <a16:creationId xmlns:a16="http://schemas.microsoft.com/office/drawing/2014/main" id="{8A43591E-06E5-4B53-9905-60E7D1D6120A}"/>
              </a:ext>
            </a:extLst>
          </p:cNvPr>
          <p:cNvSpPr>
            <a:spLocks noGrp="1"/>
          </p:cNvSpPr>
          <p:nvPr>
            <p:ph type="title"/>
          </p:nvPr>
        </p:nvSpPr>
        <p:spPr/>
        <p:txBody>
          <a:bodyPr/>
          <a:lstStyle/>
          <a:p>
            <a:r>
              <a:rPr lang="en-US" dirty="0"/>
              <a:t>Activity #1</a:t>
            </a:r>
          </a:p>
        </p:txBody>
      </p:sp>
      <p:sp>
        <p:nvSpPr>
          <p:cNvPr id="4" name="Slide Number Placeholder 3"/>
          <p:cNvSpPr>
            <a:spLocks noGrp="1"/>
          </p:cNvSpPr>
          <p:nvPr>
            <p:ph type="sldNum" sz="quarter" idx="12"/>
          </p:nvPr>
        </p:nvSpPr>
        <p:spPr/>
        <p:txBody>
          <a:bodyPr/>
          <a:lstStyle/>
          <a:p>
            <a:pPr algn="r"/>
            <a:fld id="{F3477EC8-074D-41C4-94AE-E9EA7CEEA348}" type="slidenum">
              <a:rPr lang="en-US" smtClean="0"/>
              <a:pPr algn="r"/>
              <a:t>12</a:t>
            </a:fld>
            <a:endParaRPr lang="en-US" dirty="0"/>
          </a:p>
        </p:txBody>
      </p:sp>
      <p:sp>
        <p:nvSpPr>
          <p:cNvPr id="18" name="Freeform: Shape 17">
            <a:extLst>
              <a:ext uri="{FF2B5EF4-FFF2-40B4-BE49-F238E27FC236}">
                <a16:creationId xmlns:a16="http://schemas.microsoft.com/office/drawing/2014/main" id="{E8143B34-8C97-4C9A-9CB9-E31D449D4EF2}"/>
              </a:ext>
            </a:extLst>
          </p:cNvPr>
          <p:cNvSpPr/>
          <p:nvPr/>
        </p:nvSpPr>
        <p:spPr>
          <a:xfrm flipH="1">
            <a:off x="-2" y="3428997"/>
            <a:ext cx="4519101" cy="3063239"/>
          </a:xfrm>
          <a:custGeom>
            <a:avLst/>
            <a:gdLst>
              <a:gd name="connsiteX0" fmla="*/ 0 w 3063239"/>
              <a:gd name="connsiteY0" fmla="*/ 0 h 4519101"/>
              <a:gd name="connsiteX1" fmla="*/ 2552689 w 3063239"/>
              <a:gd name="connsiteY1" fmla="*/ 0 h 4519101"/>
              <a:gd name="connsiteX2" fmla="*/ 3063239 w 3063239"/>
              <a:gd name="connsiteY2" fmla="*/ 510550 h 4519101"/>
              <a:gd name="connsiteX3" fmla="*/ 3063239 w 3063239"/>
              <a:gd name="connsiteY3" fmla="*/ 4519101 h 4519101"/>
              <a:gd name="connsiteX4" fmla="*/ 0 w 3063239"/>
              <a:gd name="connsiteY4" fmla="*/ 4519101 h 4519101"/>
              <a:gd name="connsiteX5" fmla="*/ 0 w 3063239"/>
              <a:gd name="connsiteY5" fmla="*/ 0 h 4519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3239" h="4519101">
                <a:moveTo>
                  <a:pt x="3063239" y="1"/>
                </a:moveTo>
                <a:lnTo>
                  <a:pt x="3063239" y="3765902"/>
                </a:lnTo>
                <a:cubicBezTo>
                  <a:pt x="3063239" y="4181882"/>
                  <a:pt x="2908297" y="4519100"/>
                  <a:pt x="2717166" y="4519100"/>
                </a:cubicBezTo>
                <a:lnTo>
                  <a:pt x="0" y="4519100"/>
                </a:lnTo>
                <a:lnTo>
                  <a:pt x="0" y="1"/>
                </a:lnTo>
                <a:lnTo>
                  <a:pt x="3063239" y="1"/>
                </a:lnTo>
                <a:close/>
              </a:path>
            </a:pathLst>
          </a:custGeom>
          <a:solidFill>
            <a:schemeClr val="bg1"/>
          </a:solidFill>
          <a:ln w="38100"/>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92024" tIns="957834" rIns="192024" bIns="192024" numCol="1" spcCol="1270" anchor="t" anchorCtr="0">
            <a:noAutofit/>
          </a:bodyPr>
          <a:lstStyle/>
          <a:p>
            <a:pPr algn="ctr" defTabSz="1200150">
              <a:lnSpc>
                <a:spcPct val="90000"/>
              </a:lnSpc>
              <a:spcAft>
                <a:spcPct val="35000"/>
              </a:spcAft>
            </a:pPr>
            <a:r>
              <a:rPr lang="en-US" sz="2700" dirty="0">
                <a:ln w="0"/>
                <a:solidFill>
                  <a:schemeClr val="tx1"/>
                </a:solidFill>
                <a:effectLst>
                  <a:outerShdw blurRad="38100" dist="19050" dir="2700000" algn="tl" rotWithShape="0">
                    <a:schemeClr val="dk1">
                      <a:alpha val="40000"/>
                    </a:schemeClr>
                  </a:outerShdw>
                </a:effectLst>
              </a:rPr>
              <a:t>Example: </a:t>
            </a:r>
          </a:p>
          <a:p>
            <a:pPr marL="0" lvl="0" indent="0" algn="ctr" defTabSz="1200150">
              <a:lnSpc>
                <a:spcPct val="90000"/>
              </a:lnSpc>
              <a:spcBef>
                <a:spcPct val="0"/>
              </a:spcBef>
              <a:spcAft>
                <a:spcPct val="35000"/>
              </a:spcAft>
              <a:buNone/>
            </a:pPr>
            <a:endParaRPr lang="en-US" sz="2700" kern="1200" dirty="0">
              <a:solidFill>
                <a:schemeClr val="accent2">
                  <a:lumMod val="20000"/>
                  <a:lumOff val="80000"/>
                </a:schemeClr>
              </a:solidFill>
            </a:endParaRPr>
          </a:p>
        </p:txBody>
      </p:sp>
      <p:sp>
        <p:nvSpPr>
          <p:cNvPr id="17" name="Freeform: Shape 16" descr="The place to write a word from a previous activity. ">
            <a:extLst>
              <a:ext uri="{FF2B5EF4-FFF2-40B4-BE49-F238E27FC236}">
                <a16:creationId xmlns:a16="http://schemas.microsoft.com/office/drawing/2014/main" id="{6BD5C457-CB64-49A3-B77D-591EABCB4DD4}"/>
              </a:ext>
            </a:extLst>
          </p:cNvPr>
          <p:cNvSpPr/>
          <p:nvPr/>
        </p:nvSpPr>
        <p:spPr>
          <a:xfrm>
            <a:off x="3163372" y="2663189"/>
            <a:ext cx="2711460" cy="1531619"/>
          </a:xfrm>
          <a:custGeom>
            <a:avLst/>
            <a:gdLst>
              <a:gd name="connsiteX0" fmla="*/ 0 w 2711460"/>
              <a:gd name="connsiteY0" fmla="*/ 255275 h 1531619"/>
              <a:gd name="connsiteX1" fmla="*/ 255275 w 2711460"/>
              <a:gd name="connsiteY1" fmla="*/ 0 h 1531619"/>
              <a:gd name="connsiteX2" fmla="*/ 2456185 w 2711460"/>
              <a:gd name="connsiteY2" fmla="*/ 0 h 1531619"/>
              <a:gd name="connsiteX3" fmla="*/ 2711460 w 2711460"/>
              <a:gd name="connsiteY3" fmla="*/ 255275 h 1531619"/>
              <a:gd name="connsiteX4" fmla="*/ 2711460 w 2711460"/>
              <a:gd name="connsiteY4" fmla="*/ 1276344 h 1531619"/>
              <a:gd name="connsiteX5" fmla="*/ 2456185 w 2711460"/>
              <a:gd name="connsiteY5" fmla="*/ 1531619 h 1531619"/>
              <a:gd name="connsiteX6" fmla="*/ 255275 w 2711460"/>
              <a:gd name="connsiteY6" fmla="*/ 1531619 h 1531619"/>
              <a:gd name="connsiteX7" fmla="*/ 0 w 2711460"/>
              <a:gd name="connsiteY7" fmla="*/ 1276344 h 1531619"/>
              <a:gd name="connsiteX8" fmla="*/ 0 w 2711460"/>
              <a:gd name="connsiteY8" fmla="*/ 255275 h 153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1460" h="1531619">
                <a:moveTo>
                  <a:pt x="0" y="255275"/>
                </a:moveTo>
                <a:cubicBezTo>
                  <a:pt x="0" y="114291"/>
                  <a:pt x="114291" y="0"/>
                  <a:pt x="255275" y="0"/>
                </a:cubicBezTo>
                <a:lnTo>
                  <a:pt x="2456185" y="0"/>
                </a:lnTo>
                <a:cubicBezTo>
                  <a:pt x="2597169" y="0"/>
                  <a:pt x="2711460" y="114291"/>
                  <a:pt x="2711460" y="255275"/>
                </a:cubicBezTo>
                <a:lnTo>
                  <a:pt x="2711460" y="1276344"/>
                </a:lnTo>
                <a:cubicBezTo>
                  <a:pt x="2711460" y="1417328"/>
                  <a:pt x="2597169" y="1531619"/>
                  <a:pt x="2456185" y="1531619"/>
                </a:cubicBezTo>
                <a:lnTo>
                  <a:pt x="255275" y="1531619"/>
                </a:lnTo>
                <a:cubicBezTo>
                  <a:pt x="114291" y="1531619"/>
                  <a:pt x="0" y="1417328"/>
                  <a:pt x="0" y="1276344"/>
                </a:cubicBezTo>
                <a:lnTo>
                  <a:pt x="0" y="255275"/>
                </a:lnTo>
                <a:close/>
              </a:path>
            </a:pathLst>
          </a:custGeom>
          <a:ln>
            <a:solidFill>
              <a:schemeClr val="accent2"/>
            </a:solidFill>
          </a:ln>
        </p:spPr>
        <p:style>
          <a:lnRef idx="2">
            <a:scrgbClr r="0" g="0" b="0"/>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spcFirstLastPara="0" vert="horz" wrap="square" lIns="177637" tIns="177637" rIns="177637" bIns="177637" numCol="1" spcCol="1270" anchor="ctr" anchorCtr="0">
            <a:noAutofit/>
          </a:bodyPr>
          <a:lstStyle/>
          <a:p>
            <a:pPr marL="0" lvl="0" indent="0" algn="ctr" defTabSz="1200150">
              <a:lnSpc>
                <a:spcPct val="90000"/>
              </a:lnSpc>
              <a:spcBef>
                <a:spcPct val="0"/>
              </a:spcBef>
              <a:spcAft>
                <a:spcPct val="35000"/>
              </a:spcAft>
              <a:buNone/>
            </a:pPr>
            <a:endParaRPr lang="en-US" sz="2700" kern="1200" dirty="0"/>
          </a:p>
        </p:txBody>
      </p:sp>
      <p:sp>
        <p:nvSpPr>
          <p:cNvPr id="11" name="5-Point Star 10">
            <a:extLst>
              <a:ext uri="{FF2B5EF4-FFF2-40B4-BE49-F238E27FC236}">
                <a16:creationId xmlns:a16="http://schemas.microsoft.com/office/drawing/2014/main" id="{FC44364E-A26F-DB4C-81F9-C1F43AF418CE}"/>
              </a:ext>
            </a:extLst>
          </p:cNvPr>
          <p:cNvSpPr/>
          <p:nvPr/>
        </p:nvSpPr>
        <p:spPr>
          <a:xfrm>
            <a:off x="7493603" y="0"/>
            <a:ext cx="1650397" cy="1017917"/>
          </a:xfrm>
          <a:prstGeom prst="star5">
            <a:avLst>
              <a:gd name="adj" fmla="val 20002"/>
              <a:gd name="hf" fmla="val 105146"/>
              <a:gd name="vf" fmla="val 110557"/>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a:ea typeface="+mn-ea"/>
                <a:cs typeface="+mn-cs"/>
              </a:rPr>
              <a:t>Handout #4 </a:t>
            </a:r>
            <a:r>
              <a:rPr kumimoji="0" lang="en-US" sz="800" b="0" i="0" u="none" strike="noStrike" kern="1200" cap="none" spc="0" normalizeH="0" baseline="0" noProof="0" dirty="0">
                <a:ln>
                  <a:noFill/>
                </a:ln>
                <a:solidFill>
                  <a:srgbClr val="FFFFFF"/>
                </a:solidFill>
                <a:effectLst/>
                <a:uLnTx/>
                <a:uFillTx/>
                <a:latin typeface="Arial"/>
                <a:ea typeface="+mn-ea"/>
                <a:cs typeface="+mn-cs"/>
              </a:rPr>
              <a:t> </a:t>
            </a:r>
            <a:r>
              <a:rPr kumimoji="0" lang="en-US" sz="1200" b="0" i="0" u="none" strike="noStrike" kern="1200" cap="none" spc="0" normalizeH="0" baseline="0" noProof="0" dirty="0">
                <a:ln>
                  <a:noFill/>
                </a:ln>
                <a:solidFill>
                  <a:srgbClr val="FFFFFF"/>
                </a:solidFill>
                <a:effectLst/>
                <a:uLnTx/>
                <a:uFillTx/>
                <a:latin typeface="Arial"/>
                <a:ea typeface="+mn-ea"/>
                <a:cs typeface="+mn-cs"/>
              </a:rPr>
              <a:t>        </a:t>
            </a:r>
          </a:p>
        </p:txBody>
      </p:sp>
    </p:spTree>
    <p:extLst>
      <p:ext uri="{BB962C8B-B14F-4D97-AF65-F5344CB8AC3E}">
        <p14:creationId xmlns:p14="http://schemas.microsoft.com/office/powerpoint/2010/main" val="3702376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Fact Strategies and Progression </a:t>
            </a:r>
          </a:p>
        </p:txBody>
      </p:sp>
      <p:sp>
        <p:nvSpPr>
          <p:cNvPr id="5" name="Slide Number Placeholder 4"/>
          <p:cNvSpPr>
            <a:spLocks noGrp="1"/>
          </p:cNvSpPr>
          <p:nvPr>
            <p:ph type="sldNum" sz="quarter" idx="12"/>
          </p:nvPr>
        </p:nvSpPr>
        <p:spPr/>
        <p:txBody>
          <a:bodyPr/>
          <a:lstStyle/>
          <a:p>
            <a:fld id="{F3477EC8-074D-41C4-94AE-E9EA7CEEA348}" type="slidenum">
              <a:rPr lang="en-US" smtClean="0"/>
              <a:pPr/>
              <a:t>13</a:t>
            </a:fld>
            <a:endParaRPr lang="en-US" dirty="0"/>
          </a:p>
        </p:txBody>
      </p:sp>
      <p:sp>
        <p:nvSpPr>
          <p:cNvPr id="4" name="5-Point Star 3">
            <a:extLst>
              <a:ext uri="{FF2B5EF4-FFF2-40B4-BE49-F238E27FC236}">
                <a16:creationId xmlns:a16="http://schemas.microsoft.com/office/drawing/2014/main" id="{BE3824BC-1D68-2D49-812D-728E5DBA216F}"/>
              </a:ext>
            </a:extLst>
          </p:cNvPr>
          <p:cNvSpPr/>
          <p:nvPr/>
        </p:nvSpPr>
        <p:spPr>
          <a:xfrm>
            <a:off x="7146724" y="5255468"/>
            <a:ext cx="1353921" cy="1108796"/>
          </a:xfrm>
          <a:prstGeom prst="star5">
            <a:avLst>
              <a:gd name="adj" fmla="val 20002"/>
              <a:gd name="hf" fmla="val 105146"/>
              <a:gd name="vf" fmla="val 110557"/>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750" dirty="0">
                <a:solidFill>
                  <a:srgbClr val="FFFFFF"/>
                </a:solidFill>
                <a:latin typeface="Arial"/>
              </a:rPr>
              <a:t>Handout #5 </a:t>
            </a:r>
            <a:r>
              <a:rPr lang="en-US" sz="600" dirty="0">
                <a:solidFill>
                  <a:srgbClr val="FFFFFF"/>
                </a:solidFill>
                <a:latin typeface="Arial"/>
              </a:rPr>
              <a:t> </a:t>
            </a:r>
            <a:r>
              <a:rPr lang="en-US" sz="900" dirty="0">
                <a:solidFill>
                  <a:srgbClr val="FFFFFF"/>
                </a:solidFill>
                <a:latin typeface="Arial"/>
              </a:rPr>
              <a:t>        </a:t>
            </a:r>
          </a:p>
        </p:txBody>
      </p:sp>
    </p:spTree>
    <p:extLst>
      <p:ext uri="{BB962C8B-B14F-4D97-AF65-F5344CB8AC3E}">
        <p14:creationId xmlns:p14="http://schemas.microsoft.com/office/powerpoint/2010/main" val="2332530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 Progression: Addition and Subtraction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90937934"/>
              </p:ext>
            </p:extLst>
          </p:nvPr>
        </p:nvGraphicFramePr>
        <p:xfrm>
          <a:off x="687388" y="1608138"/>
          <a:ext cx="8224838" cy="4587240"/>
        </p:xfrm>
        <a:graphic>
          <a:graphicData uri="http://schemas.openxmlformats.org/drawingml/2006/table">
            <a:tbl>
              <a:tblPr firstRow="1" bandRow="1">
                <a:tableStyleId>{5C22544A-7EE6-4342-B048-85BDC9FD1C3A}</a:tableStyleId>
              </a:tblPr>
              <a:tblGrid>
                <a:gridCol w="4112419">
                  <a:extLst>
                    <a:ext uri="{9D8B030D-6E8A-4147-A177-3AD203B41FA5}">
                      <a16:colId xmlns:a16="http://schemas.microsoft.com/office/drawing/2014/main" val="20000"/>
                    </a:ext>
                  </a:extLst>
                </a:gridCol>
                <a:gridCol w="4112419">
                  <a:extLst>
                    <a:ext uri="{9D8B030D-6E8A-4147-A177-3AD203B41FA5}">
                      <a16:colId xmlns:a16="http://schemas.microsoft.com/office/drawing/2014/main" val="20001"/>
                    </a:ext>
                  </a:extLst>
                </a:gridCol>
              </a:tblGrid>
              <a:tr h="370840">
                <a:tc>
                  <a:txBody>
                    <a:bodyPr/>
                    <a:lstStyle/>
                    <a:p>
                      <a:r>
                        <a:rPr lang="en-US" sz="1800" dirty="0"/>
                        <a:t>Fact Strand</a:t>
                      </a:r>
                    </a:p>
                  </a:txBody>
                  <a:tcPr/>
                </a:tc>
                <a:tc>
                  <a:txBody>
                    <a:bodyPr/>
                    <a:lstStyle/>
                    <a:p>
                      <a:r>
                        <a:rPr lang="en-US" sz="1800" dirty="0"/>
                        <a:t>Strategy</a:t>
                      </a:r>
                    </a:p>
                  </a:txBody>
                  <a:tcPr/>
                </a:tc>
                <a:extLst>
                  <a:ext uri="{0D108BD9-81ED-4DB2-BD59-A6C34878D82A}">
                    <a16:rowId xmlns:a16="http://schemas.microsoft.com/office/drawing/2014/main" val="10000"/>
                  </a:ext>
                </a:extLst>
              </a:tr>
              <a:tr h="370840">
                <a:tc>
                  <a:txBody>
                    <a:bodyPr/>
                    <a:lstStyle/>
                    <a:p>
                      <a:r>
                        <a:rPr lang="en-US" sz="1600" dirty="0"/>
                        <a:t>Part-part-whole: foundational skills</a:t>
                      </a:r>
                    </a:p>
                  </a:txBody>
                  <a:tcPr/>
                </a:tc>
                <a:tc>
                  <a:txBody>
                    <a:bodyPr/>
                    <a:lstStyle/>
                    <a:p>
                      <a:r>
                        <a:rPr lang="en-US" sz="1600" kern="1200" dirty="0">
                          <a:solidFill>
                            <a:schemeClr val="dk1"/>
                          </a:solidFill>
                          <a:effectLst/>
                          <a:latin typeface="+mn-lt"/>
                          <a:ea typeface="+mn-ea"/>
                          <a:cs typeface="+mn-cs"/>
                        </a:rPr>
                        <a:t>Break apart whole number, no mathematical symbols.</a:t>
                      </a:r>
                      <a:endParaRPr lang="en-US" sz="1600" dirty="0"/>
                    </a:p>
                  </a:txBody>
                  <a:tcPr/>
                </a:tc>
                <a:extLst>
                  <a:ext uri="{0D108BD9-81ED-4DB2-BD59-A6C34878D82A}">
                    <a16:rowId xmlns:a16="http://schemas.microsoft.com/office/drawing/2014/main" val="10001"/>
                  </a:ext>
                </a:extLst>
              </a:tr>
              <a:tr h="370840">
                <a:tc>
                  <a:txBody>
                    <a:bodyPr/>
                    <a:lstStyle/>
                    <a:p>
                      <a:r>
                        <a:rPr lang="en-US" sz="1600" dirty="0"/>
                        <a:t>+/− 0</a:t>
                      </a:r>
                    </a:p>
                  </a:txBody>
                  <a:tcPr/>
                </a:tc>
                <a:tc>
                  <a:txBody>
                    <a:bodyPr/>
                    <a:lstStyle/>
                    <a:p>
                      <a:r>
                        <a:rPr lang="en-US" sz="1600" dirty="0"/>
                        <a:t>0 rule: “Any number</a:t>
                      </a:r>
                      <a:r>
                        <a:rPr lang="en-US" sz="1600" baseline="0" dirty="0"/>
                        <a:t> plus or minus a zero always equals that number.”</a:t>
                      </a:r>
                      <a:endParaRPr lang="en-US" sz="1600" dirty="0"/>
                    </a:p>
                  </a:txBody>
                  <a:tcPr/>
                </a:tc>
                <a:extLst>
                  <a:ext uri="{0D108BD9-81ED-4DB2-BD59-A6C34878D82A}">
                    <a16:rowId xmlns:a16="http://schemas.microsoft.com/office/drawing/2014/main" val="10002"/>
                  </a:ext>
                </a:extLst>
              </a:tr>
              <a:tr h="370840">
                <a:tc>
                  <a:txBody>
                    <a:bodyPr/>
                    <a:lstStyle/>
                    <a:p>
                      <a:r>
                        <a:rPr lang="en-US" sz="1600" dirty="0"/>
                        <a:t>+/− 1,</a:t>
                      </a:r>
                      <a:r>
                        <a:rPr lang="en-US" sz="1600" baseline="0" dirty="0"/>
                        <a:t> 2, 3, 4</a:t>
                      </a:r>
                      <a:endParaRPr lang="en-US" sz="1600" dirty="0"/>
                    </a:p>
                  </a:txBody>
                  <a:tcPr/>
                </a:tc>
                <a:tc>
                  <a:txBody>
                    <a:bodyPr/>
                    <a:lstStyle/>
                    <a:p>
                      <a:r>
                        <a:rPr lang="en-US" sz="1600" dirty="0"/>
                        <a:t>Count on and count back.</a:t>
                      </a:r>
                    </a:p>
                  </a:txBody>
                  <a:tcPr/>
                </a:tc>
                <a:extLst>
                  <a:ext uri="{0D108BD9-81ED-4DB2-BD59-A6C34878D82A}">
                    <a16:rowId xmlns:a16="http://schemas.microsoft.com/office/drawing/2014/main" val="10003"/>
                  </a:ext>
                </a:extLst>
              </a:tr>
              <a:tr h="370840">
                <a:tc>
                  <a:txBody>
                    <a:bodyPr/>
                    <a:lstStyle/>
                    <a:p>
                      <a:r>
                        <a:rPr lang="en-US" sz="1600" dirty="0"/>
                        <a:t>Doubles and related</a:t>
                      </a:r>
                    </a:p>
                  </a:txBody>
                  <a:tcPr/>
                </a:tc>
                <a:tc>
                  <a:txBody>
                    <a:bodyPr/>
                    <a:lstStyle/>
                    <a:p>
                      <a:r>
                        <a:rPr lang="en-US" sz="1600" dirty="0"/>
                        <a:t>Count</a:t>
                      </a:r>
                      <a:r>
                        <a:rPr lang="en-US" sz="1600" baseline="0" dirty="0"/>
                        <a:t> by 2s.</a:t>
                      </a:r>
                      <a:endParaRPr lang="en-US" sz="1600" dirty="0"/>
                    </a:p>
                  </a:txBody>
                  <a:tcPr/>
                </a:tc>
                <a:extLst>
                  <a:ext uri="{0D108BD9-81ED-4DB2-BD59-A6C34878D82A}">
                    <a16:rowId xmlns:a16="http://schemas.microsoft.com/office/drawing/2014/main" val="10004"/>
                  </a:ext>
                </a:extLst>
              </a:tr>
              <a:tr h="370840">
                <a:tc>
                  <a:txBody>
                    <a:bodyPr/>
                    <a:lstStyle/>
                    <a:p>
                      <a:r>
                        <a:rPr lang="en-US" sz="1600" dirty="0"/>
                        <a:t>Doubles +1 and related</a:t>
                      </a:r>
                    </a:p>
                  </a:txBody>
                  <a:tcPr/>
                </a:tc>
                <a:tc>
                  <a:txBody>
                    <a:bodyPr/>
                    <a:lstStyle/>
                    <a:p>
                      <a:r>
                        <a:rPr lang="en-US" sz="1600" dirty="0"/>
                        <a:t>Identify the number that is less, double this number, and then add 1 more.</a:t>
                      </a:r>
                    </a:p>
                  </a:txBody>
                  <a:tcPr/>
                </a:tc>
                <a:extLst>
                  <a:ext uri="{0D108BD9-81ED-4DB2-BD59-A6C34878D82A}">
                    <a16:rowId xmlns:a16="http://schemas.microsoft.com/office/drawing/2014/main" val="10005"/>
                  </a:ext>
                </a:extLst>
              </a:tr>
              <a:tr h="370840">
                <a:tc>
                  <a:txBody>
                    <a:bodyPr/>
                    <a:lstStyle/>
                    <a:p>
                      <a:r>
                        <a:rPr lang="en-US" sz="1600" dirty="0"/>
                        <a:t>Make 10 and related</a:t>
                      </a:r>
                    </a:p>
                  </a:txBody>
                  <a:tcPr/>
                </a:tc>
                <a:tc>
                  <a:txBody>
                    <a:bodyPr/>
                    <a:lstStyle/>
                    <a:p>
                      <a:r>
                        <a:rPr lang="en-US" sz="1600" dirty="0"/>
                        <a:t>Using 10-frames to build mastery and memorization of facts that total 10.</a:t>
                      </a:r>
                    </a:p>
                  </a:txBody>
                  <a:tcPr/>
                </a:tc>
                <a:extLst>
                  <a:ext uri="{0D108BD9-81ED-4DB2-BD59-A6C34878D82A}">
                    <a16:rowId xmlns:a16="http://schemas.microsoft.com/office/drawing/2014/main" val="10006"/>
                  </a:ext>
                </a:extLst>
              </a:tr>
              <a:tr h="370840">
                <a:tc>
                  <a:txBody>
                    <a:bodyPr/>
                    <a:lstStyle/>
                    <a:p>
                      <a:r>
                        <a:rPr lang="en-US" sz="1600" dirty="0"/>
                        <a:t>Ten plus more and related</a:t>
                      </a:r>
                    </a:p>
                  </a:txBody>
                  <a:tcPr/>
                </a:tc>
                <a:tc>
                  <a:txBody>
                    <a:bodyPr/>
                    <a:lstStyle/>
                    <a:p>
                      <a:r>
                        <a:rPr lang="en-US" sz="1600" dirty="0"/>
                        <a:t>Using place value to show a group of 10 and more.</a:t>
                      </a:r>
                    </a:p>
                  </a:txBody>
                  <a:tcPr/>
                </a:tc>
                <a:extLst>
                  <a:ext uri="{0D108BD9-81ED-4DB2-BD59-A6C34878D82A}">
                    <a16:rowId xmlns:a16="http://schemas.microsoft.com/office/drawing/2014/main" val="2630740139"/>
                  </a:ext>
                </a:extLst>
              </a:tr>
              <a:tr h="370840">
                <a:tc>
                  <a:txBody>
                    <a:bodyPr/>
                    <a:lstStyle/>
                    <a:p>
                      <a:r>
                        <a:rPr lang="en-US" sz="1600" dirty="0"/>
                        <a:t>Make 10 plus more and related</a:t>
                      </a:r>
                    </a:p>
                  </a:txBody>
                  <a:tcPr/>
                </a:tc>
                <a:tc>
                  <a:txBody>
                    <a:bodyPr/>
                    <a:lstStyle/>
                    <a:p>
                      <a:r>
                        <a:rPr lang="en-US" sz="1600" dirty="0"/>
                        <a:t>Identify the greater</a:t>
                      </a:r>
                      <a:r>
                        <a:rPr lang="en-US" sz="1600" baseline="0" dirty="0"/>
                        <a:t> number and make 10 from the lesser valued number. </a:t>
                      </a:r>
                      <a:endParaRPr lang="en-US" sz="1600" dirty="0"/>
                    </a:p>
                  </a:txBody>
                  <a:tcPr/>
                </a:tc>
                <a:extLst>
                  <a:ext uri="{0D108BD9-81ED-4DB2-BD59-A6C34878D82A}">
                    <a16:rowId xmlns:a16="http://schemas.microsoft.com/office/drawing/2014/main" val="10007"/>
                  </a:ext>
                </a:extLst>
              </a:tr>
            </a:tbl>
          </a:graphicData>
        </a:graphic>
      </p:graphicFrame>
      <p:sp>
        <p:nvSpPr>
          <p:cNvPr id="5" name="Slide Number Placeholder 4"/>
          <p:cNvSpPr>
            <a:spLocks noGrp="1"/>
          </p:cNvSpPr>
          <p:nvPr>
            <p:ph type="sldNum" sz="quarter" idx="10"/>
          </p:nvPr>
        </p:nvSpPr>
        <p:spPr/>
        <p:txBody>
          <a:bodyPr/>
          <a:lstStyle/>
          <a:p>
            <a:fld id="{F3477EC8-074D-41C4-94AE-E9EA7CEEA348}" type="slidenum">
              <a:rPr lang="en-US" smtClean="0"/>
              <a:pPr/>
              <a:t>14</a:t>
            </a:fld>
            <a:endParaRPr lang="en-US" dirty="0"/>
          </a:p>
        </p:txBody>
      </p:sp>
    </p:spTree>
    <p:extLst>
      <p:ext uri="{BB962C8B-B14F-4D97-AF65-F5344CB8AC3E}">
        <p14:creationId xmlns:p14="http://schemas.microsoft.com/office/powerpoint/2010/main" val="3058451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 Progression: Multiplication and Division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46458891"/>
              </p:ext>
            </p:extLst>
          </p:nvPr>
        </p:nvGraphicFramePr>
        <p:xfrm>
          <a:off x="687388" y="1608138"/>
          <a:ext cx="8224911" cy="4175760"/>
        </p:xfrm>
        <a:graphic>
          <a:graphicData uri="http://schemas.openxmlformats.org/drawingml/2006/table">
            <a:tbl>
              <a:tblPr firstRow="1" bandRow="1">
                <a:tableStyleId>{5C22544A-7EE6-4342-B048-85BDC9FD1C3A}</a:tableStyleId>
              </a:tblPr>
              <a:tblGrid>
                <a:gridCol w="1100417">
                  <a:extLst>
                    <a:ext uri="{9D8B030D-6E8A-4147-A177-3AD203B41FA5}">
                      <a16:colId xmlns:a16="http://schemas.microsoft.com/office/drawing/2014/main" val="20000"/>
                    </a:ext>
                  </a:extLst>
                </a:gridCol>
                <a:gridCol w="3089632">
                  <a:extLst>
                    <a:ext uri="{9D8B030D-6E8A-4147-A177-3AD203B41FA5}">
                      <a16:colId xmlns:a16="http://schemas.microsoft.com/office/drawing/2014/main" val="20001"/>
                    </a:ext>
                  </a:extLst>
                </a:gridCol>
                <a:gridCol w="4034862">
                  <a:extLst>
                    <a:ext uri="{9D8B030D-6E8A-4147-A177-3AD203B41FA5}">
                      <a16:colId xmlns:a16="http://schemas.microsoft.com/office/drawing/2014/main" val="20002"/>
                    </a:ext>
                  </a:extLst>
                </a:gridCol>
              </a:tblGrid>
              <a:tr h="319321">
                <a:tc>
                  <a:txBody>
                    <a:bodyPr/>
                    <a:lstStyle/>
                    <a:p>
                      <a:pPr algn="ctr"/>
                      <a:r>
                        <a:rPr lang="en-US" sz="1800" dirty="0"/>
                        <a:t>Fact Strand</a:t>
                      </a:r>
                    </a:p>
                  </a:txBody>
                  <a:tcPr marL="86058" marR="86058" anchor="b" anchorCtr="1"/>
                </a:tc>
                <a:tc>
                  <a:txBody>
                    <a:bodyPr/>
                    <a:lstStyle/>
                    <a:p>
                      <a:pPr algn="ctr"/>
                      <a:r>
                        <a:rPr lang="en-US" sz="1800" dirty="0"/>
                        <a:t>Strategy</a:t>
                      </a:r>
                    </a:p>
                  </a:txBody>
                  <a:tcPr marL="86058" marR="86058" anchor="b" anchorCtr="1"/>
                </a:tc>
                <a:tc>
                  <a:txBody>
                    <a:bodyPr/>
                    <a:lstStyle/>
                    <a:p>
                      <a:pPr algn="ctr"/>
                      <a:r>
                        <a:rPr lang="en-US" sz="1800" dirty="0"/>
                        <a:t>Example</a:t>
                      </a:r>
                    </a:p>
                  </a:txBody>
                  <a:tcPr marL="86058" marR="86058" anchor="b" anchorCtr="1"/>
                </a:tc>
                <a:extLst>
                  <a:ext uri="{0D108BD9-81ED-4DB2-BD59-A6C34878D82A}">
                    <a16:rowId xmlns:a16="http://schemas.microsoft.com/office/drawing/2014/main" val="10000"/>
                  </a:ext>
                </a:extLst>
              </a:tr>
              <a:tr h="813613">
                <a:tc>
                  <a:txBody>
                    <a:bodyPr/>
                    <a:lstStyle/>
                    <a:p>
                      <a:r>
                        <a:rPr lang="en-US" sz="1600" kern="1200" dirty="0">
                          <a:solidFill>
                            <a:schemeClr val="dk1"/>
                          </a:solidFill>
                          <a:effectLst/>
                          <a:latin typeface="+mn-lt"/>
                          <a:ea typeface="+mn-ea"/>
                          <a:cs typeface="+mn-cs"/>
                        </a:rPr>
                        <a:t>×/÷ 0, 1</a:t>
                      </a:r>
                      <a:endParaRPr lang="en-US" sz="1600" dirty="0"/>
                    </a:p>
                  </a:txBody>
                  <a:tcPr marL="86058" marR="86058"/>
                </a:tc>
                <a:tc>
                  <a:txBody>
                    <a:bodyPr/>
                    <a:lstStyle/>
                    <a:p>
                      <a:r>
                        <a:rPr lang="en-US" sz="1600" dirty="0"/>
                        <a:t>Generalization or rule</a:t>
                      </a:r>
                    </a:p>
                  </a:txBody>
                  <a:tcPr marL="86058" marR="8605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Any number multiplied by</a:t>
                      </a:r>
                      <a:r>
                        <a:rPr lang="en-US" sz="1600" baseline="0" dirty="0"/>
                        <a:t> 0 equals 0. Any number multiplied by 1 equals that number.</a:t>
                      </a:r>
                      <a:endParaRPr lang="en-US" sz="1600" dirty="0"/>
                    </a:p>
                    <a:p>
                      <a:pPr algn="ctr"/>
                      <a:endParaRPr lang="en-US" sz="1600" dirty="0"/>
                    </a:p>
                  </a:txBody>
                  <a:tcPr marL="86058" marR="86058"/>
                </a:tc>
                <a:extLst>
                  <a:ext uri="{0D108BD9-81ED-4DB2-BD59-A6C34878D82A}">
                    <a16:rowId xmlns:a16="http://schemas.microsoft.com/office/drawing/2014/main" val="10001"/>
                  </a:ext>
                </a:extLst>
              </a:tr>
              <a:tr h="319321">
                <a:tc>
                  <a:txBody>
                    <a:bodyPr/>
                    <a:lstStyle/>
                    <a:p>
                      <a:r>
                        <a:rPr lang="en-US" sz="1600" kern="1200" dirty="0">
                          <a:solidFill>
                            <a:schemeClr val="dk1"/>
                          </a:solidFill>
                          <a:effectLst/>
                          <a:latin typeface="+mn-lt"/>
                          <a:ea typeface="+mn-ea"/>
                          <a:cs typeface="+mn-cs"/>
                        </a:rPr>
                        <a:t>×/÷ 2, 5, 10</a:t>
                      </a:r>
                      <a:endParaRPr lang="en-US" sz="1600" dirty="0"/>
                    </a:p>
                  </a:txBody>
                  <a:tcPr marL="86058" marR="86058"/>
                </a:tc>
                <a:tc>
                  <a:txBody>
                    <a:bodyPr/>
                    <a:lstStyle/>
                    <a:p>
                      <a:r>
                        <a:rPr lang="en-US" sz="1600" kern="1200" dirty="0">
                          <a:solidFill>
                            <a:schemeClr val="dk1"/>
                          </a:solidFill>
                          <a:effectLst/>
                          <a:latin typeface="+mn-lt"/>
                          <a:ea typeface="+mn-ea"/>
                          <a:cs typeface="+mn-cs"/>
                        </a:rPr>
                        <a:t>Skip-count</a:t>
                      </a:r>
                      <a:endParaRPr lang="en-US" sz="1600" dirty="0"/>
                    </a:p>
                  </a:txBody>
                  <a:tcPr marL="86058" marR="86058"/>
                </a:tc>
                <a:tc>
                  <a:txBody>
                    <a:bodyPr/>
                    <a:lstStyle/>
                    <a:p>
                      <a:pPr algn="ctr"/>
                      <a:r>
                        <a:rPr lang="en-US" sz="1600" dirty="0"/>
                        <a:t>2 </a:t>
                      </a:r>
                      <a:r>
                        <a:rPr lang="en-US" sz="1600" kern="1200" dirty="0">
                          <a:solidFill>
                            <a:schemeClr val="dk1"/>
                          </a:solidFill>
                          <a:effectLst/>
                          <a:latin typeface="+mn-lt"/>
                          <a:ea typeface="+mn-ea"/>
                          <a:cs typeface="+mn-cs"/>
                        </a:rPr>
                        <a:t>× 6</a:t>
                      </a:r>
                      <a:r>
                        <a:rPr lang="en-US" sz="1600" kern="1200" baseline="0" dirty="0">
                          <a:solidFill>
                            <a:schemeClr val="dk1"/>
                          </a:solidFill>
                          <a:effectLst/>
                          <a:latin typeface="+mn-lt"/>
                          <a:ea typeface="+mn-ea"/>
                          <a:cs typeface="+mn-cs"/>
                        </a:rPr>
                        <a:t> = 2, 4, 6, 8, 10, 12</a:t>
                      </a:r>
                      <a:endParaRPr lang="en-US" sz="1600" dirty="0"/>
                    </a:p>
                  </a:txBody>
                  <a:tcPr marL="86058" marR="86058"/>
                </a:tc>
                <a:extLst>
                  <a:ext uri="{0D108BD9-81ED-4DB2-BD59-A6C34878D82A}">
                    <a16:rowId xmlns:a16="http://schemas.microsoft.com/office/drawing/2014/main" val="10002"/>
                  </a:ext>
                </a:extLst>
              </a:tr>
              <a:tr h="721137">
                <a:tc>
                  <a:txBody>
                    <a:bodyPr/>
                    <a:lstStyle/>
                    <a:p>
                      <a:r>
                        <a:rPr lang="en-US" sz="1600" kern="1200" dirty="0">
                          <a:solidFill>
                            <a:schemeClr val="dk1"/>
                          </a:solidFill>
                          <a:effectLst/>
                          <a:latin typeface="+mn-lt"/>
                          <a:ea typeface="+mn-ea"/>
                          <a:cs typeface="+mn-cs"/>
                        </a:rPr>
                        <a:t>×/÷ 9</a:t>
                      </a:r>
                      <a:endParaRPr lang="en-US" sz="1600" dirty="0"/>
                    </a:p>
                  </a:txBody>
                  <a:tcPr marL="86058" marR="86058"/>
                </a:tc>
                <a:tc>
                  <a:txBody>
                    <a:bodyPr/>
                    <a:lstStyle/>
                    <a:p>
                      <a:r>
                        <a:rPr lang="en-US" sz="1600" kern="1200" dirty="0">
                          <a:solidFill>
                            <a:schemeClr val="dk1"/>
                          </a:solidFill>
                          <a:effectLst/>
                          <a:latin typeface="+mn-lt"/>
                          <a:ea typeface="+mn-ea"/>
                          <a:cs typeface="+mn-cs"/>
                        </a:rPr>
                        <a:t>Make 10 minus the factor</a:t>
                      </a:r>
                      <a:endParaRPr lang="en-US" sz="1600" dirty="0"/>
                    </a:p>
                  </a:txBody>
                  <a:tcPr marL="86058" marR="86058"/>
                </a:tc>
                <a:tc>
                  <a:txBody>
                    <a:bodyPr/>
                    <a:lstStyle/>
                    <a:p>
                      <a:pPr algn="ctr"/>
                      <a:r>
                        <a:rPr lang="en-US" sz="1600" kern="1200" dirty="0">
                          <a:solidFill>
                            <a:schemeClr val="dk1"/>
                          </a:solidFill>
                          <a:effectLst/>
                          <a:latin typeface="+mn-lt"/>
                          <a:ea typeface="+mn-ea"/>
                          <a:cs typeface="+mn-cs"/>
                        </a:rPr>
                        <a:t>9 × 7 = (10 – 1) × 7</a:t>
                      </a:r>
                    </a:p>
                    <a:p>
                      <a:pPr algn="ctr"/>
                      <a:r>
                        <a:rPr lang="en-US" sz="1600" kern="1200" dirty="0">
                          <a:solidFill>
                            <a:schemeClr val="dk1"/>
                          </a:solidFill>
                          <a:effectLst/>
                          <a:latin typeface="+mn-lt"/>
                          <a:ea typeface="+mn-ea"/>
                          <a:cs typeface="+mn-cs"/>
                        </a:rPr>
                        <a:t>(10 × 7) – (1 × 7)</a:t>
                      </a:r>
                    </a:p>
                    <a:p>
                      <a:pPr algn="ctr"/>
                      <a:r>
                        <a:rPr lang="en-US" sz="1600" kern="1200" dirty="0">
                          <a:solidFill>
                            <a:schemeClr val="dk1"/>
                          </a:solidFill>
                          <a:effectLst/>
                          <a:latin typeface="+mn-lt"/>
                          <a:ea typeface="+mn-ea"/>
                          <a:cs typeface="+mn-cs"/>
                        </a:rPr>
                        <a:t>70 ­– 7 = 63</a:t>
                      </a:r>
                    </a:p>
                  </a:txBody>
                  <a:tcPr marL="86058" marR="86058"/>
                </a:tc>
                <a:extLst>
                  <a:ext uri="{0D108BD9-81ED-4DB2-BD59-A6C34878D82A}">
                    <a16:rowId xmlns:a16="http://schemas.microsoft.com/office/drawing/2014/main" val="10003"/>
                  </a:ext>
                </a:extLst>
              </a:tr>
              <a:tr h="931468">
                <a:tc>
                  <a:txBody>
                    <a:bodyPr/>
                    <a:lstStyle/>
                    <a:p>
                      <a:r>
                        <a:rPr lang="en-US" sz="1600" kern="1200" dirty="0">
                          <a:solidFill>
                            <a:schemeClr val="dk1"/>
                          </a:solidFill>
                          <a:effectLst/>
                          <a:latin typeface="+mn-lt"/>
                          <a:ea typeface="+mn-ea"/>
                          <a:cs typeface="+mn-cs"/>
                        </a:rPr>
                        <a:t>×/÷ 4/8</a:t>
                      </a:r>
                      <a:endParaRPr lang="en-US" sz="1600" dirty="0"/>
                    </a:p>
                  </a:txBody>
                  <a:tcPr marL="86058" marR="86058"/>
                </a:tc>
                <a:tc>
                  <a:txBody>
                    <a:bodyPr/>
                    <a:lstStyle/>
                    <a:p>
                      <a:r>
                        <a:rPr lang="en-US" sz="1600" kern="1200" dirty="0">
                          <a:solidFill>
                            <a:schemeClr val="dk1"/>
                          </a:solidFill>
                          <a:effectLst/>
                          <a:latin typeface="+mn-lt"/>
                          <a:ea typeface="+mn-ea"/>
                          <a:cs typeface="+mn-cs"/>
                        </a:rPr>
                        <a:t>Double it two times/double it three times</a:t>
                      </a:r>
                      <a:endParaRPr lang="en-US" sz="1600" dirty="0"/>
                    </a:p>
                  </a:txBody>
                  <a:tcPr marL="86058" marR="86058"/>
                </a:tc>
                <a:tc>
                  <a:txBody>
                    <a:bodyPr/>
                    <a:lstStyle/>
                    <a:p>
                      <a:pPr algn="ctr"/>
                      <a:r>
                        <a:rPr lang="en-US" sz="1600" kern="1200" dirty="0">
                          <a:solidFill>
                            <a:schemeClr val="dk1"/>
                          </a:solidFill>
                          <a:effectLst/>
                          <a:latin typeface="+mn-lt"/>
                          <a:ea typeface="+mn-ea"/>
                          <a:cs typeface="+mn-cs"/>
                        </a:rPr>
                        <a:t>4 × 7 = (2 × 2) × 7</a:t>
                      </a:r>
                    </a:p>
                    <a:p>
                      <a:pPr algn="ctr"/>
                      <a:r>
                        <a:rPr lang="en-US" sz="1600" kern="1200" dirty="0">
                          <a:solidFill>
                            <a:schemeClr val="dk1"/>
                          </a:solidFill>
                          <a:effectLst/>
                          <a:latin typeface="+mn-lt"/>
                          <a:ea typeface="+mn-ea"/>
                          <a:cs typeface="+mn-cs"/>
                        </a:rPr>
                        <a:t>2 × 2 × 7 = 2 × 14</a:t>
                      </a:r>
                    </a:p>
                    <a:p>
                      <a:pPr algn="ctr"/>
                      <a:r>
                        <a:rPr lang="en-US" sz="1600" kern="1200" dirty="0">
                          <a:solidFill>
                            <a:schemeClr val="dk1"/>
                          </a:solidFill>
                          <a:effectLst/>
                          <a:latin typeface="+mn-lt"/>
                          <a:ea typeface="+mn-ea"/>
                          <a:cs typeface="+mn-cs"/>
                        </a:rPr>
                        <a:t>2 × 14 = 28</a:t>
                      </a:r>
                    </a:p>
                    <a:p>
                      <a:pPr algn="ctr"/>
                      <a:endParaRPr lang="en-US" sz="1600" dirty="0"/>
                    </a:p>
                  </a:txBody>
                  <a:tcPr marL="86058" marR="86058"/>
                </a:tc>
                <a:extLst>
                  <a:ext uri="{0D108BD9-81ED-4DB2-BD59-A6C34878D82A}">
                    <a16:rowId xmlns:a16="http://schemas.microsoft.com/office/drawing/2014/main" val="10004"/>
                  </a:ext>
                </a:extLst>
              </a:tr>
            </a:tbl>
          </a:graphicData>
        </a:graphic>
      </p:graphicFrame>
      <p:sp>
        <p:nvSpPr>
          <p:cNvPr id="5" name="Slide Number Placeholder 4"/>
          <p:cNvSpPr>
            <a:spLocks noGrp="1"/>
          </p:cNvSpPr>
          <p:nvPr>
            <p:ph type="sldNum" sz="quarter" idx="10"/>
          </p:nvPr>
        </p:nvSpPr>
        <p:spPr/>
        <p:txBody>
          <a:bodyPr/>
          <a:lstStyle/>
          <a:p>
            <a:fld id="{F3477EC8-074D-41C4-94AE-E9EA7CEEA348}" type="slidenum">
              <a:rPr lang="en-US" smtClean="0"/>
              <a:pPr/>
              <a:t>15</a:t>
            </a:fld>
            <a:endParaRPr lang="en-US" dirty="0"/>
          </a:p>
        </p:txBody>
      </p:sp>
    </p:spTree>
    <p:extLst>
      <p:ext uri="{BB962C8B-B14F-4D97-AF65-F5344CB8AC3E}">
        <p14:creationId xmlns:p14="http://schemas.microsoft.com/office/powerpoint/2010/main" val="2475043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 Progression: Multiplication and Division</a:t>
            </a:r>
          </a:p>
        </p:txBody>
      </p:sp>
      <p:sp>
        <p:nvSpPr>
          <p:cNvPr id="8" name="Content Placeholder 7">
            <a:extLst>
              <a:ext uri="{FF2B5EF4-FFF2-40B4-BE49-F238E27FC236}">
                <a16:creationId xmlns:a16="http://schemas.microsoft.com/office/drawing/2014/main" id="{D370CA5A-CFC5-4EDF-9099-246A6B1266DF}"/>
              </a:ext>
            </a:extLst>
          </p:cNvPr>
          <p:cNvSpPr>
            <a:spLocks noGrp="1"/>
          </p:cNvSpPr>
          <p:nvPr>
            <p:ph idx="1"/>
          </p:nvPr>
        </p:nvSpPr>
        <p:spPr/>
        <p:txBody>
          <a:bodyPr/>
          <a:lstStyle/>
          <a:p>
            <a:endParaRPr lang="en-US" dirty="0"/>
          </a:p>
        </p:txBody>
      </p:sp>
      <p:sp>
        <p:nvSpPr>
          <p:cNvPr id="5" name="Slide Number Placeholder 4"/>
          <p:cNvSpPr>
            <a:spLocks noGrp="1"/>
          </p:cNvSpPr>
          <p:nvPr>
            <p:ph type="sldNum" sz="quarter" idx="10"/>
          </p:nvPr>
        </p:nvSpPr>
        <p:spPr/>
        <p:txBody>
          <a:bodyPr/>
          <a:lstStyle/>
          <a:p>
            <a:fld id="{F3477EC8-074D-41C4-94AE-E9EA7CEEA348}" type="slidenum">
              <a:rPr lang="en-US" smtClean="0"/>
              <a:pPr/>
              <a:t>16</a:t>
            </a:fld>
            <a:endParaRPr lang="en-US" dirty="0"/>
          </a:p>
        </p:txBody>
      </p:sp>
      <p:graphicFrame>
        <p:nvGraphicFramePr>
          <p:cNvPr id="6" name="Content Placeholder 5"/>
          <p:cNvGraphicFramePr>
            <a:graphicFrameLocks/>
          </p:cNvGraphicFramePr>
          <p:nvPr>
            <p:extLst>
              <p:ext uri="{D42A27DB-BD31-4B8C-83A1-F6EECF244321}">
                <p14:modId xmlns:p14="http://schemas.microsoft.com/office/powerpoint/2010/main" val="1338051735"/>
              </p:ext>
            </p:extLst>
          </p:nvPr>
        </p:nvGraphicFramePr>
        <p:xfrm>
          <a:off x="687388" y="1634632"/>
          <a:ext cx="8224838" cy="3099613"/>
        </p:xfrm>
        <a:graphic>
          <a:graphicData uri="http://schemas.openxmlformats.org/drawingml/2006/table">
            <a:tbl>
              <a:tblPr firstRow="1" bandRow="1">
                <a:tableStyleId>{5C22544A-7EE6-4342-B048-85BDC9FD1C3A}</a:tableStyleId>
              </a:tblPr>
              <a:tblGrid>
                <a:gridCol w="1100408">
                  <a:extLst>
                    <a:ext uri="{9D8B030D-6E8A-4147-A177-3AD203B41FA5}">
                      <a16:colId xmlns:a16="http://schemas.microsoft.com/office/drawing/2014/main" val="20000"/>
                    </a:ext>
                  </a:extLst>
                </a:gridCol>
                <a:gridCol w="3089604">
                  <a:extLst>
                    <a:ext uri="{9D8B030D-6E8A-4147-A177-3AD203B41FA5}">
                      <a16:colId xmlns:a16="http://schemas.microsoft.com/office/drawing/2014/main" val="20001"/>
                    </a:ext>
                  </a:extLst>
                </a:gridCol>
                <a:gridCol w="4034826">
                  <a:extLst>
                    <a:ext uri="{9D8B030D-6E8A-4147-A177-3AD203B41FA5}">
                      <a16:colId xmlns:a16="http://schemas.microsoft.com/office/drawing/2014/main" val="20002"/>
                    </a:ext>
                  </a:extLst>
                </a:gridCol>
              </a:tblGrid>
              <a:tr h="319321">
                <a:tc>
                  <a:txBody>
                    <a:bodyPr/>
                    <a:lstStyle/>
                    <a:p>
                      <a:pPr algn="ctr"/>
                      <a:r>
                        <a:rPr lang="en-US" sz="1800" dirty="0"/>
                        <a:t>Fact Strand</a:t>
                      </a:r>
                    </a:p>
                  </a:txBody>
                  <a:tcPr anchor="b" anchorCtr="1"/>
                </a:tc>
                <a:tc>
                  <a:txBody>
                    <a:bodyPr/>
                    <a:lstStyle/>
                    <a:p>
                      <a:pPr algn="ctr"/>
                      <a:r>
                        <a:rPr lang="en-US" sz="1800" dirty="0"/>
                        <a:t>Strategy</a:t>
                      </a:r>
                    </a:p>
                  </a:txBody>
                  <a:tcPr anchor="b" anchorCtr="1"/>
                </a:tc>
                <a:tc>
                  <a:txBody>
                    <a:bodyPr/>
                    <a:lstStyle/>
                    <a:p>
                      <a:pPr algn="ctr"/>
                      <a:r>
                        <a:rPr lang="en-US" sz="1800" dirty="0"/>
                        <a:t>Example</a:t>
                      </a:r>
                    </a:p>
                  </a:txBody>
                  <a:tcPr anchor="b" anchorCtr="1"/>
                </a:tc>
                <a:extLst>
                  <a:ext uri="{0D108BD9-81ED-4DB2-BD59-A6C34878D82A}">
                    <a16:rowId xmlns:a16="http://schemas.microsoft.com/office/drawing/2014/main" val="10000"/>
                  </a:ext>
                </a:extLst>
              </a:tr>
              <a:tr h="813613">
                <a:tc>
                  <a:txBody>
                    <a:bodyPr/>
                    <a:lstStyle/>
                    <a:p>
                      <a:r>
                        <a:rPr lang="en-US" sz="1600" kern="1200" dirty="0">
                          <a:solidFill>
                            <a:schemeClr val="dk1"/>
                          </a:solidFill>
                          <a:effectLst/>
                          <a:latin typeface="+mn-lt"/>
                          <a:ea typeface="+mn-ea"/>
                          <a:cs typeface="+mn-cs"/>
                        </a:rPr>
                        <a:t>×/÷ 6</a:t>
                      </a:r>
                      <a:endParaRPr lang="en-US" sz="1600" dirty="0"/>
                    </a:p>
                  </a:txBody>
                  <a:tcPr/>
                </a:tc>
                <a:tc>
                  <a:txBody>
                    <a:bodyPr/>
                    <a:lstStyle/>
                    <a:p>
                      <a:r>
                        <a:rPr lang="en-US" sz="1600" kern="1200" dirty="0">
                          <a:solidFill>
                            <a:schemeClr val="dk1"/>
                          </a:solidFill>
                          <a:effectLst/>
                          <a:latin typeface="+mn-lt"/>
                          <a:ea typeface="+mn-ea"/>
                          <a:cs typeface="+mn-cs"/>
                        </a:rPr>
                        <a:t>Break apart 6 and then put back together or double it three times</a:t>
                      </a:r>
                      <a:endParaRPr lang="en-US" sz="1600" dirty="0"/>
                    </a:p>
                  </a:txBody>
                  <a:tcPr/>
                </a:tc>
                <a:tc>
                  <a:txBody>
                    <a:bodyPr/>
                    <a:lstStyle/>
                    <a:p>
                      <a:pPr algn="ctr"/>
                      <a:r>
                        <a:rPr lang="en-US" sz="1600" kern="1200" dirty="0">
                          <a:solidFill>
                            <a:schemeClr val="dk1"/>
                          </a:solidFill>
                          <a:effectLst/>
                          <a:latin typeface="+mn-lt"/>
                          <a:ea typeface="+mn-ea"/>
                          <a:cs typeface="+mn-cs"/>
                        </a:rPr>
                        <a:t> 6 × 8 = (1 + 5) × 8</a:t>
                      </a:r>
                    </a:p>
                    <a:p>
                      <a:pPr algn="ctr"/>
                      <a:r>
                        <a:rPr lang="en-US" sz="1600" kern="1200" dirty="0">
                          <a:solidFill>
                            <a:schemeClr val="dk1"/>
                          </a:solidFill>
                          <a:effectLst/>
                          <a:latin typeface="+mn-lt"/>
                          <a:ea typeface="+mn-ea"/>
                          <a:cs typeface="+mn-cs"/>
                        </a:rPr>
                        <a:t>(1 × 8) + (5 × 8) = 8 + 40 = 48</a:t>
                      </a:r>
                    </a:p>
                  </a:txBody>
                  <a:tcPr/>
                </a:tc>
                <a:extLst>
                  <a:ext uri="{0D108BD9-81ED-4DB2-BD59-A6C34878D82A}">
                    <a16:rowId xmlns:a16="http://schemas.microsoft.com/office/drawing/2014/main" val="10001"/>
                  </a:ext>
                </a:extLst>
              </a:tr>
              <a:tr h="813613">
                <a:tc>
                  <a:txBody>
                    <a:bodyPr/>
                    <a:lstStyle/>
                    <a:p>
                      <a:r>
                        <a:rPr lang="en-US" sz="1600" kern="1200" dirty="0">
                          <a:solidFill>
                            <a:schemeClr val="dk1"/>
                          </a:solidFill>
                          <a:effectLst/>
                          <a:latin typeface="+mn-lt"/>
                          <a:ea typeface="+mn-ea"/>
                          <a:cs typeface="+mn-cs"/>
                        </a:rPr>
                        <a:t>×/÷ 7</a:t>
                      </a:r>
                      <a:endParaRPr lang="en-US" sz="1600" dirty="0"/>
                    </a:p>
                  </a:txBody>
                  <a:tcPr/>
                </a:tc>
                <a:tc>
                  <a:txBody>
                    <a:bodyPr/>
                    <a:lstStyle/>
                    <a:p>
                      <a:r>
                        <a:rPr lang="en-US" sz="1600" kern="1200" dirty="0">
                          <a:solidFill>
                            <a:schemeClr val="dk1"/>
                          </a:solidFill>
                          <a:effectLst/>
                          <a:latin typeface="+mn-lt"/>
                          <a:ea typeface="+mn-ea"/>
                          <a:cs typeface="+mn-cs"/>
                        </a:rPr>
                        <a:t>Break apart 7 and then put back together</a:t>
                      </a:r>
                      <a:endParaRPr lang="en-US" sz="1600" dirty="0"/>
                    </a:p>
                  </a:txBody>
                  <a:tcPr/>
                </a:tc>
                <a:tc>
                  <a:txBody>
                    <a:bodyPr/>
                    <a:lstStyle/>
                    <a:p>
                      <a:pPr algn="ctr"/>
                      <a:r>
                        <a:rPr lang="en-US" sz="1600" kern="1200" dirty="0">
                          <a:solidFill>
                            <a:schemeClr val="dk1"/>
                          </a:solidFill>
                          <a:effectLst/>
                          <a:latin typeface="+mn-lt"/>
                          <a:ea typeface="+mn-ea"/>
                          <a:cs typeface="+mn-cs"/>
                        </a:rPr>
                        <a:t>7 × 6 = (5 + 2) × 6</a:t>
                      </a:r>
                    </a:p>
                    <a:p>
                      <a:pPr algn="ctr"/>
                      <a:r>
                        <a:rPr lang="en-US" sz="1600" kern="1200" dirty="0">
                          <a:solidFill>
                            <a:schemeClr val="dk1"/>
                          </a:solidFill>
                          <a:effectLst/>
                          <a:latin typeface="+mn-lt"/>
                          <a:ea typeface="+mn-ea"/>
                          <a:cs typeface="+mn-cs"/>
                        </a:rPr>
                        <a:t>(5 × 6) + (2 × 6) = 30 + 12</a:t>
                      </a:r>
                      <a:r>
                        <a:rPr lang="en-US" sz="1600" kern="1200" baseline="0" dirty="0">
                          <a:solidFill>
                            <a:schemeClr val="dk1"/>
                          </a:solidFill>
                          <a:effectLst/>
                          <a:latin typeface="+mn-lt"/>
                          <a:ea typeface="+mn-ea"/>
                          <a:cs typeface="+mn-cs"/>
                        </a:rPr>
                        <a:t> = 42</a:t>
                      </a:r>
                      <a:endParaRPr lang="en-US" sz="1600" kern="1200" dirty="0">
                        <a:solidFill>
                          <a:schemeClr val="dk1"/>
                        </a:solidFill>
                        <a:effectLst/>
                        <a:latin typeface="+mn-lt"/>
                        <a:ea typeface="+mn-ea"/>
                        <a:cs typeface="+mn-cs"/>
                      </a:endParaRPr>
                    </a:p>
                    <a:p>
                      <a:pPr algn="ctr"/>
                      <a:endParaRPr lang="en-US" sz="1600" dirty="0"/>
                    </a:p>
                  </a:txBody>
                  <a:tcPr/>
                </a:tc>
                <a:extLst>
                  <a:ext uri="{0D108BD9-81ED-4DB2-BD59-A6C34878D82A}">
                    <a16:rowId xmlns:a16="http://schemas.microsoft.com/office/drawing/2014/main" val="10002"/>
                  </a:ext>
                </a:extLst>
              </a:tr>
              <a:tr h="813613">
                <a:tc>
                  <a:txBody>
                    <a:bodyPr/>
                    <a:lstStyle/>
                    <a:p>
                      <a:r>
                        <a:rPr lang="en-US" sz="1600" kern="1200" dirty="0">
                          <a:solidFill>
                            <a:schemeClr val="dk1"/>
                          </a:solidFill>
                          <a:effectLst/>
                          <a:latin typeface="+mn-lt"/>
                          <a:ea typeface="+mn-ea"/>
                          <a:cs typeface="+mn-cs"/>
                        </a:rPr>
                        <a:t>×/÷ 3</a:t>
                      </a:r>
                      <a:endParaRPr lang="en-US" sz="1600" dirty="0"/>
                    </a:p>
                  </a:txBody>
                  <a:tcPr/>
                </a:tc>
                <a:tc>
                  <a:txBody>
                    <a:bodyPr/>
                    <a:lstStyle/>
                    <a:p>
                      <a:r>
                        <a:rPr lang="en-US" sz="1600" kern="1200" dirty="0">
                          <a:solidFill>
                            <a:schemeClr val="dk1"/>
                          </a:solidFill>
                          <a:effectLst/>
                          <a:latin typeface="+mn-lt"/>
                          <a:ea typeface="+mn-ea"/>
                          <a:cs typeface="+mn-cs"/>
                        </a:rPr>
                        <a:t>Break apart 3 and then put back together or count by</a:t>
                      </a:r>
                      <a:endParaRPr lang="en-US" sz="1600" dirty="0"/>
                    </a:p>
                  </a:txBody>
                  <a:tcPr/>
                </a:tc>
                <a:tc>
                  <a:txBody>
                    <a:bodyPr/>
                    <a:lstStyle/>
                    <a:p>
                      <a:pPr algn="ctr"/>
                      <a:r>
                        <a:rPr lang="en-US" sz="1600" kern="1200" dirty="0">
                          <a:solidFill>
                            <a:schemeClr val="dk1"/>
                          </a:solidFill>
                          <a:effectLst/>
                          <a:latin typeface="+mn-lt"/>
                          <a:ea typeface="+mn-ea"/>
                          <a:cs typeface="+mn-cs"/>
                        </a:rPr>
                        <a:t>3 × 8 = (2 + 1) × 8</a:t>
                      </a:r>
                    </a:p>
                    <a:p>
                      <a:pPr algn="ctr"/>
                      <a:r>
                        <a:rPr lang="en-US" sz="1600" kern="1200" dirty="0">
                          <a:solidFill>
                            <a:schemeClr val="dk1"/>
                          </a:solidFill>
                          <a:effectLst/>
                          <a:latin typeface="+mn-lt"/>
                          <a:ea typeface="+mn-ea"/>
                          <a:cs typeface="+mn-cs"/>
                        </a:rPr>
                        <a:t>(2 × 8) + (1 × 8) = 8 + 16=</a:t>
                      </a:r>
                      <a:r>
                        <a:rPr lang="en-US" sz="1600" kern="1200" baseline="0" dirty="0">
                          <a:solidFill>
                            <a:schemeClr val="dk1"/>
                          </a:solidFill>
                          <a:effectLst/>
                          <a:latin typeface="+mn-lt"/>
                          <a:ea typeface="+mn-ea"/>
                          <a:cs typeface="+mn-cs"/>
                        </a:rPr>
                        <a:t> 24</a:t>
                      </a:r>
                      <a:endParaRPr lang="en-US" sz="1600" kern="1200" dirty="0">
                        <a:solidFill>
                          <a:schemeClr val="dk1"/>
                        </a:solidFill>
                        <a:effectLst/>
                        <a:latin typeface="+mn-lt"/>
                        <a:ea typeface="+mn-ea"/>
                        <a:cs typeface="+mn-cs"/>
                      </a:endParaRPr>
                    </a:p>
                    <a:p>
                      <a:endParaRPr lang="en-US" sz="16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475892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Teaching Multidigit Computation</a:t>
            </a:r>
          </a:p>
        </p:txBody>
      </p:sp>
      <p:sp>
        <p:nvSpPr>
          <p:cNvPr id="7" name="Content Placeholder 6"/>
          <p:cNvSpPr>
            <a:spLocks noGrp="1"/>
          </p:cNvSpPr>
          <p:nvPr>
            <p:ph idx="1"/>
          </p:nvPr>
        </p:nvSpPr>
        <p:spPr/>
        <p:txBody>
          <a:bodyPr/>
          <a:lstStyle/>
          <a:p>
            <a:r>
              <a:rPr lang="en-US" dirty="0"/>
              <a:t>From Basic Facts to Multistep</a:t>
            </a:r>
          </a:p>
        </p:txBody>
      </p:sp>
      <p:sp>
        <p:nvSpPr>
          <p:cNvPr id="5" name="Slide Number Placeholder 4"/>
          <p:cNvSpPr>
            <a:spLocks noGrp="1"/>
          </p:cNvSpPr>
          <p:nvPr>
            <p:ph type="sldNum" sz="quarter" idx="12"/>
          </p:nvPr>
        </p:nvSpPr>
        <p:spPr/>
        <p:txBody>
          <a:bodyPr/>
          <a:lstStyle/>
          <a:p>
            <a:fld id="{F3477EC8-074D-41C4-94AE-E9EA7CEEA348}" type="slidenum">
              <a:rPr lang="en-US" smtClean="0"/>
              <a:pPr/>
              <a:t>17</a:t>
            </a:fld>
            <a:endParaRPr lang="en-US" dirty="0"/>
          </a:p>
        </p:txBody>
      </p:sp>
      <p:sp>
        <p:nvSpPr>
          <p:cNvPr id="8" name="5-Point Star 7">
            <a:extLst>
              <a:ext uri="{FF2B5EF4-FFF2-40B4-BE49-F238E27FC236}">
                <a16:creationId xmlns:a16="http://schemas.microsoft.com/office/drawing/2014/main" id="{210A3FA6-F4C7-FA43-BCD3-515CEBD85FD2}"/>
              </a:ext>
            </a:extLst>
          </p:cNvPr>
          <p:cNvSpPr/>
          <p:nvPr/>
        </p:nvSpPr>
        <p:spPr>
          <a:xfrm>
            <a:off x="7401209" y="5229980"/>
            <a:ext cx="1353921" cy="1108796"/>
          </a:xfrm>
          <a:prstGeom prst="star5">
            <a:avLst>
              <a:gd name="adj" fmla="val 20002"/>
              <a:gd name="hf" fmla="val 105146"/>
              <a:gd name="vf" fmla="val 110557"/>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750" dirty="0">
                <a:solidFill>
                  <a:srgbClr val="FFFFFF"/>
                </a:solidFill>
                <a:latin typeface="Arial"/>
              </a:rPr>
              <a:t>Handout #6 </a:t>
            </a:r>
            <a:r>
              <a:rPr lang="en-US" sz="600" dirty="0">
                <a:solidFill>
                  <a:srgbClr val="FFFFFF"/>
                </a:solidFill>
                <a:latin typeface="Arial"/>
              </a:rPr>
              <a:t> </a:t>
            </a:r>
            <a:r>
              <a:rPr lang="en-US" sz="900" dirty="0">
                <a:solidFill>
                  <a:srgbClr val="FFFFFF"/>
                </a:solidFill>
                <a:latin typeface="Arial"/>
              </a:rPr>
              <a:t>        </a:t>
            </a:r>
          </a:p>
        </p:txBody>
      </p:sp>
    </p:spTree>
    <p:extLst>
      <p:ext uri="{BB962C8B-B14F-4D97-AF65-F5344CB8AC3E}">
        <p14:creationId xmlns:p14="http://schemas.microsoft.com/office/powerpoint/2010/main" val="1956628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Instructional Progression: Evidence-Based Practices</a:t>
            </a:r>
          </a:p>
        </p:txBody>
      </p:sp>
      <p:sp>
        <p:nvSpPr>
          <p:cNvPr id="3" name="Content Placeholder 2"/>
          <p:cNvSpPr>
            <a:spLocks noGrp="1"/>
          </p:cNvSpPr>
          <p:nvPr>
            <p:ph idx="1"/>
          </p:nvPr>
        </p:nvSpPr>
        <p:spPr/>
        <p:txBody>
          <a:bodyPr/>
          <a:lstStyle/>
          <a:p>
            <a:r>
              <a:rPr lang="en-US" dirty="0"/>
              <a:t>Multiple representations</a:t>
            </a:r>
          </a:p>
          <a:p>
            <a:pPr lvl="1"/>
            <a:r>
              <a:rPr lang="en-US" dirty="0"/>
              <a:t>When a new strategy is introduced, it is best to start with the concrete representation(s)</a:t>
            </a:r>
          </a:p>
          <a:p>
            <a:pPr lvl="2"/>
            <a:r>
              <a:rPr lang="en-US" dirty="0"/>
              <a:t>Link concrete to part-part-whole mat, number lines, groups</a:t>
            </a:r>
          </a:p>
          <a:p>
            <a:pPr lvl="1"/>
            <a:r>
              <a:rPr lang="en-US" dirty="0"/>
              <a:t>Move to a symbolic or pictorial representation</a:t>
            </a:r>
          </a:p>
          <a:p>
            <a:pPr lvl="2"/>
            <a:r>
              <a:rPr lang="en-US" dirty="0"/>
              <a:t>Including number lines, 10-frames, pictures of the manipulatives</a:t>
            </a:r>
          </a:p>
          <a:p>
            <a:pPr lvl="1"/>
            <a:r>
              <a:rPr lang="en-US" dirty="0"/>
              <a:t>Abstract or equations alone</a:t>
            </a:r>
          </a:p>
          <a:p>
            <a:r>
              <a:rPr lang="en-US" dirty="0"/>
              <a:t> </a:t>
            </a:r>
          </a:p>
          <a:p>
            <a:pPr lvl="2"/>
            <a:endParaRPr lang="en-US" dirty="0"/>
          </a:p>
        </p:txBody>
      </p:sp>
      <p:sp>
        <p:nvSpPr>
          <p:cNvPr id="5" name="Slide Number Placeholder 4"/>
          <p:cNvSpPr>
            <a:spLocks noGrp="1"/>
          </p:cNvSpPr>
          <p:nvPr>
            <p:ph type="sldNum" sz="quarter" idx="10"/>
          </p:nvPr>
        </p:nvSpPr>
        <p:spPr/>
        <p:txBody>
          <a:bodyPr/>
          <a:lstStyle/>
          <a:p>
            <a:fld id="{F3477EC8-074D-41C4-94AE-E9EA7CEEA348}" type="slidenum">
              <a:rPr lang="en-US" smtClean="0"/>
              <a:pPr/>
              <a:t>18</a:t>
            </a:fld>
            <a:endParaRPr lang="en-US" dirty="0"/>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3297" y="3957461"/>
            <a:ext cx="4488928" cy="1088677"/>
          </a:xfrm>
          <a:prstGeom prst="rect">
            <a:avLst/>
          </a:prstGeom>
        </p:spPr>
      </p:pic>
      <p:pic>
        <p:nvPicPr>
          <p:cNvPr id="7" name="Picture 6" descr="An image that represents 6/10.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0436" y="5162577"/>
            <a:ext cx="2914650" cy="1171575"/>
          </a:xfrm>
          <a:prstGeom prst="rect">
            <a:avLst/>
          </a:prstGeom>
        </p:spPr>
      </p:pic>
      <p:pic>
        <p:nvPicPr>
          <p:cNvPr id="8" name="Picture 7" descr="Images of equations.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6780" y="3971003"/>
            <a:ext cx="2782779" cy="2252726"/>
          </a:xfrm>
          <a:prstGeom prst="rect">
            <a:avLst/>
          </a:prstGeom>
        </p:spPr>
      </p:pic>
    </p:spTree>
    <p:extLst>
      <p:ext uri="{BB962C8B-B14F-4D97-AF65-F5344CB8AC3E}">
        <p14:creationId xmlns:p14="http://schemas.microsoft.com/office/powerpoint/2010/main" val="4198929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Scaffolding Within DBI</a:t>
            </a:r>
          </a:p>
        </p:txBody>
      </p:sp>
      <p:sp>
        <p:nvSpPr>
          <p:cNvPr id="3" name="Content Placeholder 2"/>
          <p:cNvSpPr>
            <a:spLocks noGrp="1"/>
          </p:cNvSpPr>
          <p:nvPr>
            <p:ph idx="1"/>
          </p:nvPr>
        </p:nvSpPr>
        <p:spPr/>
        <p:txBody>
          <a:bodyPr/>
          <a:lstStyle/>
          <a:p>
            <a:r>
              <a:rPr lang="en-US" dirty="0"/>
              <a:t>The scaffold, as it is known in building construction, has the following five characteristics: </a:t>
            </a:r>
          </a:p>
          <a:p>
            <a:pPr lvl="1"/>
            <a:r>
              <a:rPr lang="en-US" dirty="0"/>
              <a:t>It provides a </a:t>
            </a:r>
            <a:r>
              <a:rPr lang="en-US" b="1" dirty="0"/>
              <a:t>support</a:t>
            </a:r>
            <a:r>
              <a:rPr lang="en-US" dirty="0"/>
              <a:t>.</a:t>
            </a:r>
          </a:p>
          <a:p>
            <a:pPr lvl="1"/>
            <a:r>
              <a:rPr lang="en-US" dirty="0"/>
              <a:t>It functions as a </a:t>
            </a:r>
            <a:r>
              <a:rPr lang="en-US" b="1" dirty="0"/>
              <a:t>tool</a:t>
            </a:r>
            <a:r>
              <a:rPr lang="en-US" dirty="0"/>
              <a:t>. </a:t>
            </a:r>
          </a:p>
          <a:p>
            <a:pPr lvl="1"/>
            <a:r>
              <a:rPr lang="en-US" dirty="0"/>
              <a:t>It extends the </a:t>
            </a:r>
            <a:r>
              <a:rPr lang="en-US" b="1" dirty="0"/>
              <a:t>range</a:t>
            </a:r>
            <a:r>
              <a:rPr lang="en-US" dirty="0"/>
              <a:t> of the worker.</a:t>
            </a:r>
          </a:p>
          <a:p>
            <a:pPr lvl="1"/>
            <a:r>
              <a:rPr lang="en-US" dirty="0"/>
              <a:t>It enables a worker to </a:t>
            </a:r>
            <a:r>
              <a:rPr lang="en-US" b="1" dirty="0"/>
              <a:t>accomplish a task </a:t>
            </a:r>
            <a:r>
              <a:rPr lang="en-US" dirty="0"/>
              <a:t>not otherwise possible. </a:t>
            </a:r>
          </a:p>
          <a:p>
            <a:pPr lvl="1"/>
            <a:r>
              <a:rPr lang="en-US" dirty="0"/>
              <a:t>It is used selectively to aid the worker where necessary (Greenfield, 1999, </a:t>
            </a:r>
            <a:br>
              <a:rPr lang="en-US" dirty="0"/>
            </a:br>
            <a:r>
              <a:rPr lang="en-US" dirty="0"/>
              <a:t>p. 118).</a:t>
            </a:r>
          </a:p>
          <a:p>
            <a:r>
              <a:rPr lang="en-US" dirty="0"/>
              <a:t>Types of instructional scaffolds:</a:t>
            </a:r>
          </a:p>
          <a:p>
            <a:pPr lvl="1"/>
            <a:r>
              <a:rPr lang="en-US" dirty="0"/>
              <a:t>Teacher or peer</a:t>
            </a:r>
          </a:p>
          <a:p>
            <a:pPr lvl="1"/>
            <a:r>
              <a:rPr lang="en-US" dirty="0"/>
              <a:t>Content and task</a:t>
            </a:r>
          </a:p>
          <a:p>
            <a:pPr lvl="1"/>
            <a:r>
              <a:rPr lang="en-US" dirty="0"/>
              <a:t>Materials</a:t>
            </a:r>
          </a:p>
          <a:p>
            <a:pPr lvl="1"/>
            <a:endParaRPr lang="en-US" dirty="0"/>
          </a:p>
        </p:txBody>
      </p:sp>
      <p:sp>
        <p:nvSpPr>
          <p:cNvPr id="5" name="Slide Number Placeholder 4"/>
          <p:cNvSpPr>
            <a:spLocks noGrp="1"/>
          </p:cNvSpPr>
          <p:nvPr>
            <p:ph type="sldNum" sz="quarter" idx="10"/>
          </p:nvPr>
        </p:nvSpPr>
        <p:spPr/>
        <p:txBody>
          <a:bodyPr/>
          <a:lstStyle/>
          <a:p>
            <a:pPr algn="r"/>
            <a:fld id="{F3477EC8-074D-41C4-94AE-E9EA7CEEA348}" type="slidenum">
              <a:rPr lang="en-US" smtClean="0"/>
              <a:pPr algn="r"/>
              <a:t>19</a:t>
            </a:fld>
            <a:endParaRPr lang="en-US" dirty="0"/>
          </a:p>
        </p:txBody>
      </p:sp>
    </p:spTree>
    <p:extLst>
      <p:ext uri="{BB962C8B-B14F-4D97-AF65-F5344CB8AC3E}">
        <p14:creationId xmlns:p14="http://schemas.microsoft.com/office/powerpoint/2010/main" val="4146016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388" y="3279974"/>
            <a:ext cx="8229600" cy="1107996"/>
          </a:xfrm>
        </p:spPr>
        <p:txBody>
          <a:bodyPr/>
          <a:lstStyle/>
          <a:p>
            <a:r>
              <a:rPr lang="en-US" dirty="0"/>
              <a:t>Developing an Understanding of the Data-Based Individualization Process</a:t>
            </a:r>
          </a:p>
        </p:txBody>
      </p:sp>
      <p:sp>
        <p:nvSpPr>
          <p:cNvPr id="4" name="Slide Number Placeholder 3"/>
          <p:cNvSpPr>
            <a:spLocks noGrp="1"/>
          </p:cNvSpPr>
          <p:nvPr>
            <p:ph type="sldNum" sz="quarter" idx="12"/>
          </p:nvPr>
        </p:nvSpPr>
        <p:spPr/>
        <p:txBody>
          <a:bodyPr/>
          <a:lstStyle/>
          <a:p>
            <a:fld id="{A1A8B8B9-B651-4439-A868-E8F04EF81465}" type="slidenum">
              <a:rPr lang="en-US"/>
              <a:pPr/>
              <a:t>2</a:t>
            </a:fld>
            <a:endParaRPr lang="en-US" dirty="0"/>
          </a:p>
        </p:txBody>
      </p:sp>
      <p:sp>
        <p:nvSpPr>
          <p:cNvPr id="6" name="5-Point Star 5">
            <a:extLst>
              <a:ext uri="{FF2B5EF4-FFF2-40B4-BE49-F238E27FC236}">
                <a16:creationId xmlns:a16="http://schemas.microsoft.com/office/drawing/2014/main" id="{8ED03829-D278-BB4B-B0E1-520A93542000}"/>
              </a:ext>
            </a:extLst>
          </p:cNvPr>
          <p:cNvSpPr/>
          <p:nvPr/>
        </p:nvSpPr>
        <p:spPr>
          <a:xfrm>
            <a:off x="7429980" y="5173860"/>
            <a:ext cx="1650397" cy="1380744"/>
          </a:xfrm>
          <a:prstGeom prst="star5">
            <a:avLst>
              <a:gd name="adj" fmla="val 20002"/>
              <a:gd name="hf" fmla="val 105146"/>
              <a:gd name="vf" fmla="val 110557"/>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a:ea typeface="+mn-ea"/>
                <a:cs typeface="+mn-cs"/>
              </a:rPr>
              <a:t>Handout #1 </a:t>
            </a:r>
            <a:r>
              <a:rPr kumimoji="0" lang="en-US" sz="800" b="0" i="0" u="none" strike="noStrike" kern="1200" cap="none" spc="0" normalizeH="0" baseline="0" noProof="0" dirty="0">
                <a:ln>
                  <a:noFill/>
                </a:ln>
                <a:solidFill>
                  <a:srgbClr val="FFFFFF"/>
                </a:solidFill>
                <a:effectLst/>
                <a:uLnTx/>
                <a:uFillTx/>
                <a:latin typeface="Arial"/>
                <a:ea typeface="+mn-ea"/>
                <a:cs typeface="+mn-cs"/>
              </a:rPr>
              <a:t> </a:t>
            </a:r>
            <a:r>
              <a:rPr kumimoji="0" lang="en-US" sz="1200" b="0" i="0" u="none" strike="noStrike" kern="1200" cap="none" spc="0" normalizeH="0" baseline="0" noProof="0" dirty="0">
                <a:ln>
                  <a:noFill/>
                </a:ln>
                <a:solidFill>
                  <a:srgbClr val="FFFFFF"/>
                </a:solidFill>
                <a:effectLst/>
                <a:uLnTx/>
                <a:uFillTx/>
                <a:latin typeface="Arial"/>
                <a:ea typeface="+mn-ea"/>
                <a:cs typeface="+mn-cs"/>
              </a:rPr>
              <a:t>        </a:t>
            </a:r>
          </a:p>
        </p:txBody>
      </p:sp>
    </p:spTree>
    <p:extLst>
      <p:ext uri="{BB962C8B-B14F-4D97-AF65-F5344CB8AC3E}">
        <p14:creationId xmlns:p14="http://schemas.microsoft.com/office/powerpoint/2010/main" val="2012275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Teacher and Peer Scaffolds</a:t>
            </a:r>
          </a:p>
        </p:txBody>
      </p:sp>
      <p:sp>
        <p:nvSpPr>
          <p:cNvPr id="3" name="Content Placeholder 2"/>
          <p:cNvSpPr>
            <a:spLocks noGrp="1"/>
          </p:cNvSpPr>
          <p:nvPr>
            <p:ph idx="1"/>
          </p:nvPr>
        </p:nvSpPr>
        <p:spPr/>
        <p:txBody>
          <a:bodyPr/>
          <a:lstStyle/>
          <a:p>
            <a:r>
              <a:rPr lang="en-US" dirty="0"/>
              <a:t>Address prerequisite skills</a:t>
            </a:r>
          </a:p>
          <a:p>
            <a:r>
              <a:rPr lang="en-US" dirty="0"/>
              <a:t>Preview new skills</a:t>
            </a:r>
          </a:p>
          <a:p>
            <a:r>
              <a:rPr lang="en-US" dirty="0"/>
              <a:t>Types of questions or clarification questions</a:t>
            </a:r>
          </a:p>
          <a:p>
            <a:pPr lvl="1"/>
            <a:r>
              <a:rPr lang="en-US" dirty="0"/>
              <a:t>Including follow-up questions</a:t>
            </a:r>
          </a:p>
          <a:p>
            <a:r>
              <a:rPr lang="en-US" dirty="0"/>
              <a:t>Teach students to ask questions and explain thinking</a:t>
            </a:r>
          </a:p>
          <a:p>
            <a:pPr lvl="1"/>
            <a:r>
              <a:rPr lang="en-US" dirty="0"/>
              <a:t>Moves conversations away from only teacher–student to student–student</a:t>
            </a:r>
          </a:p>
          <a:p>
            <a:r>
              <a:rPr lang="en-US" dirty="0"/>
              <a:t>Reduce the “step size” from one idea or representation to the next</a:t>
            </a:r>
          </a:p>
          <a:p>
            <a:r>
              <a:rPr lang="en-US" dirty="0"/>
              <a:t>Teach the use of cognitive strategies</a:t>
            </a:r>
          </a:p>
          <a:p>
            <a:endParaRPr lang="en-US" dirty="0"/>
          </a:p>
        </p:txBody>
      </p:sp>
      <p:sp>
        <p:nvSpPr>
          <p:cNvPr id="5" name="Slide Number Placeholder 4"/>
          <p:cNvSpPr>
            <a:spLocks noGrp="1"/>
          </p:cNvSpPr>
          <p:nvPr>
            <p:ph type="sldNum" sz="quarter" idx="10"/>
          </p:nvPr>
        </p:nvSpPr>
        <p:spPr/>
        <p:txBody>
          <a:bodyPr/>
          <a:lstStyle/>
          <a:p>
            <a:pPr algn="r"/>
            <a:fld id="{F3477EC8-074D-41C4-94AE-E9EA7CEEA348}" type="slidenum">
              <a:rPr lang="en-US" smtClean="0"/>
              <a:pPr algn="r"/>
              <a:t>20</a:t>
            </a:fld>
            <a:endParaRPr lang="en-US" dirty="0"/>
          </a:p>
        </p:txBody>
      </p:sp>
    </p:spTree>
    <p:extLst>
      <p:ext uri="{BB962C8B-B14F-4D97-AF65-F5344CB8AC3E}">
        <p14:creationId xmlns:p14="http://schemas.microsoft.com/office/powerpoint/2010/main" val="2434379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 and Task Scaffolds</a:t>
            </a:r>
          </a:p>
        </p:txBody>
      </p:sp>
      <p:sp>
        <p:nvSpPr>
          <p:cNvPr id="3" name="Content Placeholder 2"/>
          <p:cNvSpPr>
            <a:spLocks noGrp="1"/>
          </p:cNvSpPr>
          <p:nvPr>
            <p:ph idx="1"/>
          </p:nvPr>
        </p:nvSpPr>
        <p:spPr/>
        <p:txBody>
          <a:bodyPr/>
          <a:lstStyle/>
          <a:p>
            <a:r>
              <a:rPr lang="en-US" dirty="0"/>
              <a:t>Build sequence of skills to introduce easier concepts first</a:t>
            </a:r>
          </a:p>
          <a:p>
            <a:pPr lvl="1"/>
            <a:r>
              <a:rPr lang="en-US" dirty="0"/>
              <a:t>Increase difficulty based on data</a:t>
            </a:r>
          </a:p>
          <a:p>
            <a:pPr lvl="1"/>
            <a:r>
              <a:rPr lang="en-US" dirty="0"/>
              <a:t>Use of high probability to develop worksheets</a:t>
            </a:r>
          </a:p>
          <a:p>
            <a:r>
              <a:rPr lang="en-US" dirty="0"/>
              <a:t>Sequence instruction so teacher models and then decreases role as lesson continues</a:t>
            </a:r>
          </a:p>
          <a:p>
            <a:r>
              <a:rPr lang="en-US" dirty="0"/>
              <a:t>Guide students to work with one another; reciprocal teaching</a:t>
            </a:r>
          </a:p>
          <a:p>
            <a:endParaRPr lang="en-US" dirty="0"/>
          </a:p>
          <a:p>
            <a:endParaRPr lang="en-US" dirty="0"/>
          </a:p>
        </p:txBody>
      </p:sp>
      <p:sp>
        <p:nvSpPr>
          <p:cNvPr id="5" name="Slide Number Placeholder 4"/>
          <p:cNvSpPr>
            <a:spLocks noGrp="1"/>
          </p:cNvSpPr>
          <p:nvPr>
            <p:ph type="sldNum" sz="quarter" idx="10"/>
          </p:nvPr>
        </p:nvSpPr>
        <p:spPr/>
        <p:txBody>
          <a:bodyPr/>
          <a:lstStyle/>
          <a:p>
            <a:pPr algn="r"/>
            <a:fld id="{F3477EC8-074D-41C4-94AE-E9EA7CEEA348}" type="slidenum">
              <a:rPr lang="en-US" smtClean="0"/>
              <a:pPr algn="r"/>
              <a:t>21</a:t>
            </a:fld>
            <a:endParaRPr lang="en-US" dirty="0"/>
          </a:p>
        </p:txBody>
      </p:sp>
    </p:spTree>
    <p:extLst>
      <p:ext uri="{BB962C8B-B14F-4D97-AF65-F5344CB8AC3E}">
        <p14:creationId xmlns:p14="http://schemas.microsoft.com/office/powerpoint/2010/main" val="1877350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Material Scaffolds</a:t>
            </a:r>
          </a:p>
        </p:txBody>
      </p:sp>
      <p:sp>
        <p:nvSpPr>
          <p:cNvPr id="3" name="Content Placeholder 2"/>
          <p:cNvSpPr>
            <a:spLocks noGrp="1"/>
          </p:cNvSpPr>
          <p:nvPr>
            <p:ph idx="1"/>
          </p:nvPr>
        </p:nvSpPr>
        <p:spPr/>
        <p:txBody>
          <a:bodyPr/>
          <a:lstStyle/>
          <a:p>
            <a:r>
              <a:rPr lang="en-US" dirty="0"/>
              <a:t>Types and sequences of manipulatives</a:t>
            </a:r>
          </a:p>
          <a:p>
            <a:pPr lvl="1"/>
            <a:r>
              <a:rPr lang="en-US" dirty="0"/>
              <a:t>Counters</a:t>
            </a:r>
          </a:p>
          <a:p>
            <a:pPr lvl="1"/>
            <a:r>
              <a:rPr lang="en-US" dirty="0"/>
              <a:t>Number lines</a:t>
            </a:r>
          </a:p>
          <a:p>
            <a:pPr lvl="1"/>
            <a:r>
              <a:rPr lang="en-US" dirty="0"/>
              <a:t>10-frames</a:t>
            </a:r>
          </a:p>
          <a:p>
            <a:pPr lvl="1"/>
            <a:r>
              <a:rPr lang="en-US" dirty="0"/>
              <a:t>Part-part-whole mats</a:t>
            </a:r>
          </a:p>
          <a:p>
            <a:pPr lvl="1"/>
            <a:r>
              <a:rPr lang="en-US" dirty="0"/>
              <a:t>Base 10 materials</a:t>
            </a:r>
          </a:p>
          <a:p>
            <a:r>
              <a:rPr lang="en-US" dirty="0"/>
              <a:t>Use of games and puzzles</a:t>
            </a:r>
          </a:p>
          <a:p>
            <a:r>
              <a:rPr lang="en-US" dirty="0"/>
              <a:t>Linking instruction to word walls</a:t>
            </a:r>
          </a:p>
          <a:p>
            <a:r>
              <a:rPr lang="en-US" dirty="0"/>
              <a:t>Use of technology</a:t>
            </a:r>
          </a:p>
        </p:txBody>
      </p:sp>
      <p:sp>
        <p:nvSpPr>
          <p:cNvPr id="5" name="Slide Number Placeholder 4"/>
          <p:cNvSpPr>
            <a:spLocks noGrp="1"/>
          </p:cNvSpPr>
          <p:nvPr>
            <p:ph type="sldNum" sz="quarter" idx="10"/>
          </p:nvPr>
        </p:nvSpPr>
        <p:spPr/>
        <p:txBody>
          <a:bodyPr/>
          <a:lstStyle/>
          <a:p>
            <a:pPr algn="r"/>
            <a:fld id="{F3477EC8-074D-41C4-94AE-E9EA7CEEA348}" type="slidenum">
              <a:rPr lang="en-US" smtClean="0"/>
              <a:pPr algn="r"/>
              <a:t>22</a:t>
            </a:fld>
            <a:endParaRPr lang="en-US" dirty="0"/>
          </a:p>
        </p:txBody>
      </p:sp>
    </p:spTree>
    <p:extLst>
      <p:ext uri="{BB962C8B-B14F-4D97-AF65-F5344CB8AC3E}">
        <p14:creationId xmlns:p14="http://schemas.microsoft.com/office/powerpoint/2010/main" val="9080248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Strategies: Addition and Subtraction</a:t>
            </a:r>
          </a:p>
        </p:txBody>
      </p:sp>
      <p:sp>
        <p:nvSpPr>
          <p:cNvPr id="3" name="Content Placeholder 2"/>
          <p:cNvSpPr>
            <a:spLocks noGrp="1"/>
          </p:cNvSpPr>
          <p:nvPr>
            <p:ph idx="1"/>
          </p:nvPr>
        </p:nvSpPr>
        <p:spPr/>
        <p:txBody>
          <a:bodyPr>
            <a:normAutofit/>
          </a:bodyPr>
          <a:lstStyle/>
          <a:p>
            <a:r>
              <a:rPr lang="en-US" dirty="0"/>
              <a:t>Connect to basic facts</a:t>
            </a:r>
          </a:p>
          <a:p>
            <a:r>
              <a:rPr lang="en-US" dirty="0"/>
              <a:t>Systematic practice</a:t>
            </a:r>
          </a:p>
          <a:p>
            <a:pPr lvl="1"/>
            <a:r>
              <a:rPr lang="en-US" dirty="0"/>
              <a:t>Create multidigit problems containing facts already mastered</a:t>
            </a:r>
          </a:p>
          <a:p>
            <a:pPr lvl="1"/>
            <a:r>
              <a:rPr lang="en-US" dirty="0"/>
              <a:t>Focus on the conceptual understanding rather than facts</a:t>
            </a:r>
          </a:p>
          <a:p>
            <a:r>
              <a:rPr lang="en-US" dirty="0"/>
              <a:t>Link operations through fact family</a:t>
            </a:r>
          </a:p>
          <a:p>
            <a:pPr lvl="1"/>
            <a:r>
              <a:rPr lang="en-US" dirty="0"/>
              <a:t>Use multiple representations to develop the understanding of how addition and subtraction are connected</a:t>
            </a:r>
          </a:p>
          <a:p>
            <a:pPr lvl="1"/>
            <a:r>
              <a:rPr lang="en-US" dirty="0"/>
              <a:t>Practice addition and subtraction together, as a means to check work, as well as to develop mastery</a:t>
            </a:r>
          </a:p>
          <a:p>
            <a:pPr lvl="1"/>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23</a:t>
            </a:fld>
            <a:endParaRPr lang="en-US" dirty="0"/>
          </a:p>
        </p:txBody>
      </p:sp>
    </p:spTree>
    <p:extLst>
      <p:ext uri="{BB962C8B-B14F-4D97-AF65-F5344CB8AC3E}">
        <p14:creationId xmlns:p14="http://schemas.microsoft.com/office/powerpoint/2010/main" val="14628418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Strategies: Addition and Subtraction</a:t>
            </a:r>
          </a:p>
        </p:txBody>
      </p:sp>
      <p:sp>
        <p:nvSpPr>
          <p:cNvPr id="3" name="Content Placeholder 2"/>
          <p:cNvSpPr>
            <a:spLocks noGrp="1"/>
          </p:cNvSpPr>
          <p:nvPr>
            <p:ph idx="1"/>
          </p:nvPr>
        </p:nvSpPr>
        <p:spPr>
          <a:xfrm>
            <a:off x="687527" y="1607853"/>
            <a:ext cx="7610653" cy="4726300"/>
          </a:xfrm>
        </p:spPr>
        <p:txBody>
          <a:bodyPr/>
          <a:lstStyle/>
          <a:p>
            <a:r>
              <a:rPr lang="en-US" dirty="0"/>
              <a:t>Isolate the place-value columns.</a:t>
            </a:r>
          </a:p>
          <a:p>
            <a:pPr marL="228600" lvl="1" indent="0">
              <a:buNone/>
            </a:pPr>
            <a:r>
              <a:rPr lang="en-US" dirty="0"/>
              <a:t>  28		2 tens	 8 ones</a:t>
            </a:r>
          </a:p>
          <a:p>
            <a:pPr marL="228600" lvl="1" indent="0">
              <a:buNone/>
            </a:pPr>
            <a:r>
              <a:rPr lang="en-US" u="sng" dirty="0"/>
              <a:t>+14</a:t>
            </a:r>
            <a:r>
              <a:rPr lang="en-US" dirty="0"/>
              <a:t>	           </a:t>
            </a:r>
            <a:r>
              <a:rPr lang="en-US" u="sng" dirty="0"/>
              <a:t>+ 1 ten	 4 ones</a:t>
            </a:r>
          </a:p>
          <a:p>
            <a:pPr marL="228600" lvl="1" indent="0">
              <a:buNone/>
            </a:pPr>
            <a:r>
              <a:rPr lang="en-US" dirty="0"/>
              <a:t>  42	 	3 tens    12 ones = 4 tens, 2 ones</a:t>
            </a:r>
          </a:p>
          <a:p>
            <a:pPr marL="0" indent="0">
              <a:buNone/>
            </a:pPr>
            <a:endParaRPr lang="en-US" dirty="0"/>
          </a:p>
          <a:p>
            <a:r>
              <a:rPr lang="en-US" dirty="0"/>
              <a:t>Connect to powers of 10 to help identify patterns within place value.</a:t>
            </a:r>
          </a:p>
          <a:p>
            <a:pPr marL="228600" lvl="1" indent="0">
              <a:buNone/>
            </a:pPr>
            <a:r>
              <a:rPr lang="en-US" dirty="0"/>
              <a:t>  2	  20	  200 </a:t>
            </a:r>
          </a:p>
          <a:p>
            <a:pPr marL="228600" lvl="1" indent="0">
              <a:buNone/>
            </a:pPr>
            <a:r>
              <a:rPr lang="en-US" u="sng" dirty="0"/>
              <a:t>+3</a:t>
            </a:r>
            <a:r>
              <a:rPr lang="en-US" dirty="0"/>
              <a:t>	</a:t>
            </a:r>
            <a:r>
              <a:rPr lang="en-US" u="sng" dirty="0"/>
              <a:t>+30</a:t>
            </a:r>
            <a:r>
              <a:rPr lang="en-US" dirty="0"/>
              <a:t>	</a:t>
            </a:r>
            <a:r>
              <a:rPr lang="en-US" u="sng" dirty="0"/>
              <a:t>+300</a:t>
            </a:r>
          </a:p>
          <a:p>
            <a:pPr marL="228600" lvl="1" indent="0">
              <a:buNone/>
            </a:pPr>
            <a:r>
              <a:rPr lang="en-US" dirty="0"/>
              <a:t>  5	  50	  500</a:t>
            </a:r>
          </a:p>
          <a:p>
            <a:endParaRPr lang="en-US" dirty="0"/>
          </a:p>
          <a:p>
            <a:r>
              <a:rPr lang="en-US" dirty="0"/>
              <a:t>Mix problems that require regrouping with those that do not.</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24</a:t>
            </a:fld>
            <a:endParaRPr lang="en-US" dirty="0"/>
          </a:p>
        </p:txBody>
      </p:sp>
    </p:spTree>
    <p:extLst>
      <p:ext uri="{BB962C8B-B14F-4D97-AF65-F5344CB8AC3E}">
        <p14:creationId xmlns:p14="http://schemas.microsoft.com/office/powerpoint/2010/main" val="38331777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Strategies: Multiplication and Division</a:t>
            </a:r>
          </a:p>
        </p:txBody>
      </p:sp>
      <p:sp>
        <p:nvSpPr>
          <p:cNvPr id="3" name="Content Placeholder 2"/>
          <p:cNvSpPr>
            <a:spLocks noGrp="1"/>
          </p:cNvSpPr>
          <p:nvPr>
            <p:ph idx="1"/>
          </p:nvPr>
        </p:nvSpPr>
        <p:spPr/>
        <p:txBody>
          <a:bodyPr/>
          <a:lstStyle/>
          <a:p>
            <a:r>
              <a:rPr lang="en-US" dirty="0"/>
              <a:t>Connect to basic facts</a:t>
            </a:r>
          </a:p>
          <a:p>
            <a:r>
              <a:rPr lang="en-US" dirty="0"/>
              <a:t>Systematic practice</a:t>
            </a:r>
          </a:p>
          <a:p>
            <a:pPr lvl="1"/>
            <a:r>
              <a:rPr lang="en-US" dirty="0"/>
              <a:t>Create multidigit problems containing facts already mastered</a:t>
            </a:r>
          </a:p>
          <a:p>
            <a:pPr lvl="1"/>
            <a:r>
              <a:rPr lang="en-US" dirty="0"/>
              <a:t>Focus on the conceptual understanding rather than facts</a:t>
            </a:r>
          </a:p>
          <a:p>
            <a:r>
              <a:rPr lang="en-US" dirty="0"/>
              <a:t>Link operations through fact family</a:t>
            </a:r>
          </a:p>
          <a:p>
            <a:pPr lvl="1"/>
            <a:r>
              <a:rPr lang="en-US" dirty="0"/>
              <a:t>For division, think multiplication</a:t>
            </a:r>
          </a:p>
          <a:p>
            <a:pPr lvl="1"/>
            <a:r>
              <a:rPr lang="en-US" dirty="0"/>
              <a:t>Show how the operations are related</a:t>
            </a:r>
          </a:p>
          <a:p>
            <a:r>
              <a:rPr lang="en-US" dirty="0"/>
              <a:t>Show and explain the traditional </a:t>
            </a:r>
            <a:br>
              <a:rPr lang="en-US" dirty="0"/>
            </a:br>
            <a:r>
              <a:rPr lang="en-US" dirty="0"/>
              <a:t>algorithm</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25</a:t>
            </a:fld>
            <a:endParaRPr lang="en-US" dirty="0"/>
          </a:p>
        </p:txBody>
      </p:sp>
      <p:pic>
        <p:nvPicPr>
          <p:cNvPr id="7" name="Picture 6" descr="A photo of an equation.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7693" y="3224227"/>
            <a:ext cx="2567885" cy="2187225"/>
          </a:xfrm>
          <a:prstGeom prst="rect">
            <a:avLst/>
          </a:prstGeom>
        </p:spPr>
      </p:pic>
      <p:pic>
        <p:nvPicPr>
          <p:cNvPr id="8" name="Picture 7" descr="An image of equations.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26980" y="4779805"/>
            <a:ext cx="2209800" cy="1725259"/>
          </a:xfrm>
          <a:prstGeom prst="rect">
            <a:avLst/>
          </a:prstGeom>
        </p:spPr>
      </p:pic>
    </p:spTree>
    <p:extLst>
      <p:ext uri="{BB962C8B-B14F-4D97-AF65-F5344CB8AC3E}">
        <p14:creationId xmlns:p14="http://schemas.microsoft.com/office/powerpoint/2010/main" val="1740894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Case Examples: Error Analysis </a:t>
            </a:r>
          </a:p>
        </p:txBody>
      </p:sp>
      <p:sp>
        <p:nvSpPr>
          <p:cNvPr id="7" name="Content Placeholder 6"/>
          <p:cNvSpPr>
            <a:spLocks noGrp="1"/>
          </p:cNvSpPr>
          <p:nvPr>
            <p:ph idx="1"/>
          </p:nvPr>
        </p:nvSpPr>
        <p:spPr/>
        <p:txBody>
          <a:bodyPr/>
          <a:lstStyle/>
          <a:p>
            <a:r>
              <a:rPr lang="en-US" dirty="0"/>
              <a:t>Identifying Error Patterns to Help Individualize Instruction</a:t>
            </a:r>
          </a:p>
        </p:txBody>
      </p:sp>
      <p:sp>
        <p:nvSpPr>
          <p:cNvPr id="5" name="Slide Number Placeholder 4"/>
          <p:cNvSpPr>
            <a:spLocks noGrp="1"/>
          </p:cNvSpPr>
          <p:nvPr>
            <p:ph type="sldNum" sz="quarter" idx="12"/>
          </p:nvPr>
        </p:nvSpPr>
        <p:spPr/>
        <p:txBody>
          <a:bodyPr/>
          <a:lstStyle/>
          <a:p>
            <a:fld id="{F3477EC8-074D-41C4-94AE-E9EA7CEEA348}" type="slidenum">
              <a:rPr lang="en-US" smtClean="0"/>
              <a:pPr/>
              <a:t>26</a:t>
            </a:fld>
            <a:endParaRPr lang="en-US" dirty="0"/>
          </a:p>
        </p:txBody>
      </p:sp>
    </p:spTree>
    <p:extLst>
      <p:ext uri="{BB962C8B-B14F-4D97-AF65-F5344CB8AC3E}">
        <p14:creationId xmlns:p14="http://schemas.microsoft.com/office/powerpoint/2010/main" val="3794860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Case Examples</a:t>
            </a:r>
          </a:p>
        </p:txBody>
      </p:sp>
      <p:sp>
        <p:nvSpPr>
          <p:cNvPr id="7" name="Content Placeholder 6"/>
          <p:cNvSpPr>
            <a:spLocks noGrp="1"/>
          </p:cNvSpPr>
          <p:nvPr>
            <p:ph idx="1"/>
          </p:nvPr>
        </p:nvSpPr>
        <p:spPr/>
        <p:txBody>
          <a:bodyPr/>
          <a:lstStyle/>
          <a:p>
            <a:r>
              <a:rPr lang="en-US" dirty="0"/>
              <a:t>Each slide contains a sample of a student progress monitoring measure.</a:t>
            </a:r>
          </a:p>
          <a:p>
            <a:pPr lvl="1"/>
            <a:r>
              <a:rPr lang="en-US" dirty="0"/>
              <a:t>Includes either facts or computation</a:t>
            </a:r>
          </a:p>
          <a:p>
            <a:r>
              <a:rPr lang="en-US" dirty="0"/>
              <a:t>Complete the table for each student.</a:t>
            </a:r>
          </a:p>
          <a:p>
            <a:pPr marL="681037" lvl="1" indent="-457200">
              <a:buFont typeface="+mj-lt"/>
              <a:buAutoNum type="arabicPeriod"/>
            </a:pPr>
            <a:r>
              <a:rPr lang="en-US" dirty="0"/>
              <a:t>Identify the type of error</a:t>
            </a:r>
          </a:p>
          <a:p>
            <a:pPr marL="1025525" lvl="3" indent="-342900">
              <a:buFont typeface="+mj-lt"/>
              <a:buAutoNum type="alphaLcPeriod"/>
            </a:pPr>
            <a:r>
              <a:rPr lang="en-US" dirty="0"/>
              <a:t>Fact error</a:t>
            </a:r>
          </a:p>
          <a:p>
            <a:pPr marL="1025525" lvl="3" indent="-342900">
              <a:buFont typeface="+mj-lt"/>
              <a:buAutoNum type="alphaLcPeriod"/>
            </a:pPr>
            <a:r>
              <a:rPr lang="en-US" dirty="0"/>
              <a:t>Conceptual or misconception</a:t>
            </a:r>
          </a:p>
          <a:p>
            <a:pPr marL="681037" lvl="1" indent="-457200">
              <a:buFont typeface="+mj-lt"/>
              <a:buAutoNum type="arabicPeriod"/>
            </a:pPr>
            <a:r>
              <a:rPr lang="en-US" dirty="0"/>
              <a:t>What evidence do you have to justify the type of error?</a:t>
            </a:r>
          </a:p>
          <a:p>
            <a:pPr marL="681037" lvl="1" indent="-457200">
              <a:buFont typeface="+mj-lt"/>
              <a:buAutoNum type="arabicPeriod"/>
            </a:pPr>
            <a:r>
              <a:rPr lang="en-US" dirty="0"/>
              <a:t>What instructional adaptations are necessary?</a:t>
            </a:r>
          </a:p>
          <a:p>
            <a:pPr marL="681037" lvl="1" indent="-457200">
              <a:buFont typeface="+mj-lt"/>
              <a:buAutoNum type="arabicPeriod"/>
            </a:pPr>
            <a:endParaRPr lang="en-US" dirty="0"/>
          </a:p>
        </p:txBody>
      </p:sp>
      <p:sp>
        <p:nvSpPr>
          <p:cNvPr id="5" name="Slide Number Placeholder 4"/>
          <p:cNvSpPr>
            <a:spLocks noGrp="1"/>
          </p:cNvSpPr>
          <p:nvPr>
            <p:ph type="sldNum" sz="quarter" idx="10"/>
          </p:nvPr>
        </p:nvSpPr>
        <p:spPr/>
        <p:txBody>
          <a:bodyPr/>
          <a:lstStyle/>
          <a:p>
            <a:fld id="{556C903B-A9A8-9643-9413-B88BA9C2F039}" type="slidenum">
              <a:rPr lang="en-US" smtClean="0"/>
              <a:t>27</a:t>
            </a:fld>
            <a:endParaRPr lang="en-US" dirty="0"/>
          </a:p>
        </p:txBody>
      </p:sp>
      <p:sp>
        <p:nvSpPr>
          <p:cNvPr id="9" name="5-Point Star 8">
            <a:extLst>
              <a:ext uri="{FF2B5EF4-FFF2-40B4-BE49-F238E27FC236}">
                <a16:creationId xmlns:a16="http://schemas.microsoft.com/office/drawing/2014/main" id="{10924914-89B4-2B4E-AA9A-2E9BC724C259}"/>
              </a:ext>
            </a:extLst>
          </p:cNvPr>
          <p:cNvSpPr/>
          <p:nvPr/>
        </p:nvSpPr>
        <p:spPr>
          <a:xfrm>
            <a:off x="7558304" y="5396269"/>
            <a:ext cx="1353921" cy="1108796"/>
          </a:xfrm>
          <a:prstGeom prst="star5">
            <a:avLst>
              <a:gd name="adj" fmla="val 20002"/>
              <a:gd name="hf" fmla="val 105146"/>
              <a:gd name="vf" fmla="val 110557"/>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750" dirty="0">
                <a:solidFill>
                  <a:srgbClr val="FFFFFF"/>
                </a:solidFill>
                <a:latin typeface="Arial"/>
              </a:rPr>
              <a:t>Handout #7 </a:t>
            </a:r>
            <a:r>
              <a:rPr lang="en-US" sz="600" dirty="0">
                <a:solidFill>
                  <a:srgbClr val="FFFFFF"/>
                </a:solidFill>
                <a:latin typeface="Arial"/>
              </a:rPr>
              <a:t> </a:t>
            </a:r>
            <a:r>
              <a:rPr lang="en-US" sz="900" dirty="0">
                <a:solidFill>
                  <a:srgbClr val="FFFFFF"/>
                </a:solidFill>
                <a:latin typeface="Arial"/>
              </a:rPr>
              <a:t>        </a:t>
            </a:r>
          </a:p>
        </p:txBody>
      </p:sp>
    </p:spTree>
    <p:extLst>
      <p:ext uri="{BB962C8B-B14F-4D97-AF65-F5344CB8AC3E}">
        <p14:creationId xmlns:p14="http://schemas.microsoft.com/office/powerpoint/2010/main" val="33790661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Example 1</a:t>
            </a:r>
          </a:p>
        </p:txBody>
      </p:sp>
      <p:graphicFrame>
        <p:nvGraphicFramePr>
          <p:cNvPr id="5" name="Content Placeholder 4"/>
          <p:cNvGraphicFramePr>
            <a:graphicFrameLocks noGrp="1"/>
          </p:cNvGraphicFramePr>
          <p:nvPr>
            <p:ph idx="1"/>
          </p:nvPr>
        </p:nvGraphicFramePr>
        <p:xfrm>
          <a:off x="687388" y="1608138"/>
          <a:ext cx="8224836" cy="4124559"/>
        </p:xfrm>
        <a:graphic>
          <a:graphicData uri="http://schemas.openxmlformats.org/drawingml/2006/table">
            <a:tbl>
              <a:tblPr firstRow="1" bandRow="1">
                <a:tableStyleId>{5C22544A-7EE6-4342-B048-85BDC9FD1C3A}</a:tableStyleId>
              </a:tblPr>
              <a:tblGrid>
                <a:gridCol w="2056209">
                  <a:extLst>
                    <a:ext uri="{9D8B030D-6E8A-4147-A177-3AD203B41FA5}">
                      <a16:colId xmlns:a16="http://schemas.microsoft.com/office/drawing/2014/main" val="20000"/>
                    </a:ext>
                  </a:extLst>
                </a:gridCol>
                <a:gridCol w="2056209">
                  <a:extLst>
                    <a:ext uri="{9D8B030D-6E8A-4147-A177-3AD203B41FA5}">
                      <a16:colId xmlns:a16="http://schemas.microsoft.com/office/drawing/2014/main" val="20001"/>
                    </a:ext>
                  </a:extLst>
                </a:gridCol>
                <a:gridCol w="2056209">
                  <a:extLst>
                    <a:ext uri="{9D8B030D-6E8A-4147-A177-3AD203B41FA5}">
                      <a16:colId xmlns:a16="http://schemas.microsoft.com/office/drawing/2014/main" val="20002"/>
                    </a:ext>
                  </a:extLst>
                </a:gridCol>
                <a:gridCol w="2056209">
                  <a:extLst>
                    <a:ext uri="{9D8B030D-6E8A-4147-A177-3AD203B41FA5}">
                      <a16:colId xmlns:a16="http://schemas.microsoft.com/office/drawing/2014/main" val="20003"/>
                    </a:ext>
                  </a:extLst>
                </a:gridCol>
              </a:tblGrid>
              <a:tr h="647952">
                <a:tc>
                  <a:txBody>
                    <a:bodyPr/>
                    <a:lstStyle/>
                    <a:p>
                      <a:r>
                        <a:rPr lang="en-US" sz="1600" dirty="0"/>
                        <a:t>Sample Work</a:t>
                      </a:r>
                    </a:p>
                  </a:txBody>
                  <a:tcPr/>
                </a:tc>
                <a:tc>
                  <a:txBody>
                    <a:bodyPr/>
                    <a:lstStyle/>
                    <a:p>
                      <a:r>
                        <a:rPr lang="en-US" sz="1600" dirty="0"/>
                        <a:t>Type</a:t>
                      </a:r>
                      <a:r>
                        <a:rPr lang="en-US" sz="1600" baseline="0" dirty="0"/>
                        <a:t> of Error</a:t>
                      </a:r>
                      <a:endParaRPr lang="en-US" sz="1600" dirty="0"/>
                    </a:p>
                  </a:txBody>
                  <a:tcPr/>
                </a:tc>
                <a:tc>
                  <a:txBody>
                    <a:bodyPr/>
                    <a:lstStyle/>
                    <a:p>
                      <a:r>
                        <a:rPr lang="en-US" sz="1600" dirty="0"/>
                        <a:t>What Evidence?</a:t>
                      </a:r>
                    </a:p>
                  </a:txBody>
                  <a:tcPr/>
                </a:tc>
                <a:tc>
                  <a:txBody>
                    <a:bodyPr/>
                    <a:lstStyle/>
                    <a:p>
                      <a:r>
                        <a:rPr lang="en-US" sz="1600" dirty="0"/>
                        <a:t>Instructional Adaptation(s)</a:t>
                      </a:r>
                    </a:p>
                  </a:txBody>
                  <a:tcPr/>
                </a:tc>
                <a:extLst>
                  <a:ext uri="{0D108BD9-81ED-4DB2-BD59-A6C34878D82A}">
                    <a16:rowId xmlns:a16="http://schemas.microsoft.com/office/drawing/2014/main" val="10000"/>
                  </a:ext>
                </a:extLst>
              </a:tr>
              <a:tr h="3476607">
                <a:tc>
                  <a:txBody>
                    <a:bodyPr/>
                    <a:lstStyle/>
                    <a:p>
                      <a:r>
                        <a:rPr lang="en-US" sz="1600" dirty="0"/>
                        <a:t>7 = 6 + 2</a:t>
                      </a:r>
                    </a:p>
                    <a:p>
                      <a:r>
                        <a:rPr lang="en-US" sz="1600" dirty="0"/>
                        <a:t> </a:t>
                      </a:r>
                    </a:p>
                    <a:p>
                      <a:r>
                        <a:rPr lang="en-US" sz="1600" dirty="0"/>
                        <a:t>3 + 5 = 8</a:t>
                      </a:r>
                    </a:p>
                    <a:p>
                      <a:r>
                        <a:rPr lang="en-US" sz="1600" dirty="0"/>
                        <a:t> </a:t>
                      </a:r>
                    </a:p>
                    <a:p>
                      <a:r>
                        <a:rPr lang="en-US" sz="1600" dirty="0"/>
                        <a:t>  5        6</a:t>
                      </a:r>
                    </a:p>
                    <a:p>
                      <a:r>
                        <a:rPr lang="en-US" sz="1600" u="sng" dirty="0"/>
                        <a:t>+5 </a:t>
                      </a:r>
                      <a:r>
                        <a:rPr lang="en-US" sz="1600" u="none" dirty="0"/>
                        <a:t>     </a:t>
                      </a:r>
                      <a:r>
                        <a:rPr lang="en-US" sz="1600" u="sng" dirty="0"/>
                        <a:t>+7</a:t>
                      </a:r>
                    </a:p>
                    <a:p>
                      <a:r>
                        <a:rPr lang="en-US" sz="1600" baseline="0" dirty="0"/>
                        <a:t> </a:t>
                      </a:r>
                      <a:r>
                        <a:rPr lang="en-US" sz="1600" dirty="0"/>
                        <a:t>10     15</a:t>
                      </a:r>
                    </a:p>
                  </a:txBody>
                  <a:tcPr/>
                </a:tc>
                <a:tc>
                  <a:txBody>
                    <a:bodyPr/>
                    <a:lstStyle/>
                    <a:p>
                      <a:pPr algn="ct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a:tc>
                <a:tc>
                  <a:txBody>
                    <a:bodyPr/>
                    <a:lstStyle/>
                    <a:p>
                      <a:pPr marL="0" indent="0">
                        <a:buFont typeface="Arial" panose="020B0604020202020204" pitchFamily="34" charset="0"/>
                        <a:buNone/>
                      </a:pPr>
                      <a:endParaRPr lang="en-US" sz="1600" dirty="0"/>
                    </a:p>
                  </a:txBody>
                  <a:tcPr/>
                </a:tc>
                <a:extLst>
                  <a:ext uri="{0D108BD9-81ED-4DB2-BD59-A6C34878D82A}">
                    <a16:rowId xmlns:a16="http://schemas.microsoft.com/office/drawing/2014/main" val="10001"/>
                  </a:ext>
                </a:extLst>
              </a:tr>
            </a:tbl>
          </a:graphicData>
        </a:graphic>
      </p:graphicFrame>
      <p:sp>
        <p:nvSpPr>
          <p:cNvPr id="4" name="Slide Number Placeholder 3"/>
          <p:cNvSpPr>
            <a:spLocks noGrp="1"/>
          </p:cNvSpPr>
          <p:nvPr>
            <p:ph type="sldNum" sz="quarter" idx="10"/>
          </p:nvPr>
        </p:nvSpPr>
        <p:spPr/>
        <p:txBody>
          <a:bodyPr/>
          <a:lstStyle/>
          <a:p>
            <a:pPr algn="r"/>
            <a:fld id="{F3477EC8-074D-41C4-94AE-E9EA7CEEA348}" type="slidenum">
              <a:rPr lang="en-US" smtClean="0"/>
              <a:pPr algn="r"/>
              <a:t>28</a:t>
            </a:fld>
            <a:endParaRPr lang="en-US" dirty="0"/>
          </a:p>
        </p:txBody>
      </p:sp>
    </p:spTree>
    <p:extLst>
      <p:ext uri="{BB962C8B-B14F-4D97-AF65-F5344CB8AC3E}">
        <p14:creationId xmlns:p14="http://schemas.microsoft.com/office/powerpoint/2010/main" val="327118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Example 2</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29</a:t>
            </a:fld>
            <a:endParaRPr lang="en-US" dirty="0"/>
          </a:p>
        </p:txBody>
      </p:sp>
      <p:pic>
        <p:nvPicPr>
          <p:cNvPr id="5" name="Content Placeholder 5" descr="An image of equations. "/>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2256650" y="1432106"/>
            <a:ext cx="5086312" cy="4972050"/>
          </a:xfrm>
        </p:spPr>
      </p:pic>
    </p:spTree>
    <p:extLst>
      <p:ext uri="{BB962C8B-B14F-4D97-AF65-F5344CB8AC3E}">
        <p14:creationId xmlns:p14="http://schemas.microsoft.com/office/powerpoint/2010/main" val="3006987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7389" y="360901"/>
            <a:ext cx="8224837" cy="492443"/>
          </a:xfrm>
        </p:spPr>
        <p:txBody>
          <a:bodyPr/>
          <a:lstStyle/>
          <a:p>
            <a:r>
              <a:rPr lang="en-US" dirty="0"/>
              <a:t>The Data-Based Individualization Process </a:t>
            </a:r>
          </a:p>
        </p:txBody>
      </p:sp>
      <p:sp>
        <p:nvSpPr>
          <p:cNvPr id="8" name="Slide Number Placeholder 1"/>
          <p:cNvSpPr>
            <a:spLocks noGrp="1"/>
          </p:cNvSpPr>
          <p:nvPr>
            <p:ph type="sldNum" sz="quarter" idx="10"/>
          </p:nvPr>
        </p:nvSpPr>
        <p:spPr/>
        <p:txBody>
          <a:bodyPr/>
          <a:lstStyle/>
          <a:p>
            <a:fld id="{F3477EC8-074D-41C4-94AE-E9EA7CEEA348}" type="slidenum">
              <a:rPr lang="en-US"/>
              <a:pPr/>
              <a:t>3</a:t>
            </a:fld>
            <a:endParaRPr lang="en-US" dirty="0"/>
          </a:p>
        </p:txBody>
      </p:sp>
      <p:pic>
        <p:nvPicPr>
          <p:cNvPr id="5" name="Picture 4"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isve pointing to diagnostic data to illustrate the cyclical process.">
            <a:extLst>
              <a:ext uri="{FF2B5EF4-FFF2-40B4-BE49-F238E27FC236}">
                <a16:creationId xmlns:a16="http://schemas.microsoft.com/office/drawing/2014/main" id="{D74D1A43-4FAB-E041-AEB4-B33355AFC2D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62436" y="1168645"/>
            <a:ext cx="3698106" cy="5328454"/>
          </a:xfrm>
          <a:prstGeom prst="rect">
            <a:avLst/>
          </a:prstGeom>
        </p:spPr>
      </p:pic>
    </p:spTree>
    <p:extLst>
      <p:ext uri="{BB962C8B-B14F-4D97-AF65-F5344CB8AC3E}">
        <p14:creationId xmlns:p14="http://schemas.microsoft.com/office/powerpoint/2010/main" val="10431580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Example 2</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30</a:t>
            </a:fld>
            <a:endParaRPr lang="en-US" dirty="0"/>
          </a:p>
        </p:txBody>
      </p:sp>
      <p:graphicFrame>
        <p:nvGraphicFramePr>
          <p:cNvPr id="5" name="Content Placeholder 4"/>
          <p:cNvGraphicFramePr>
            <a:graphicFrameLocks/>
          </p:cNvGraphicFramePr>
          <p:nvPr/>
        </p:nvGraphicFramePr>
        <p:xfrm>
          <a:off x="687388" y="1629089"/>
          <a:ext cx="8188902" cy="4528823"/>
        </p:xfrm>
        <a:graphic>
          <a:graphicData uri="http://schemas.openxmlformats.org/drawingml/2006/table">
            <a:tbl>
              <a:tblPr firstRow="1" bandRow="1">
                <a:tableStyleId>{5C22544A-7EE6-4342-B048-85BDC9FD1C3A}</a:tableStyleId>
              </a:tblPr>
              <a:tblGrid>
                <a:gridCol w="2729634">
                  <a:extLst>
                    <a:ext uri="{9D8B030D-6E8A-4147-A177-3AD203B41FA5}">
                      <a16:colId xmlns:a16="http://schemas.microsoft.com/office/drawing/2014/main" val="20000"/>
                    </a:ext>
                  </a:extLst>
                </a:gridCol>
                <a:gridCol w="2729634">
                  <a:extLst>
                    <a:ext uri="{9D8B030D-6E8A-4147-A177-3AD203B41FA5}">
                      <a16:colId xmlns:a16="http://schemas.microsoft.com/office/drawing/2014/main" val="20001"/>
                    </a:ext>
                  </a:extLst>
                </a:gridCol>
                <a:gridCol w="2729634">
                  <a:extLst>
                    <a:ext uri="{9D8B030D-6E8A-4147-A177-3AD203B41FA5}">
                      <a16:colId xmlns:a16="http://schemas.microsoft.com/office/drawing/2014/main" val="20002"/>
                    </a:ext>
                  </a:extLst>
                </a:gridCol>
              </a:tblGrid>
              <a:tr h="720056">
                <a:tc>
                  <a:txBody>
                    <a:bodyPr/>
                    <a:lstStyle/>
                    <a:p>
                      <a:r>
                        <a:rPr lang="en-US" sz="1600" dirty="0"/>
                        <a:t>Type</a:t>
                      </a:r>
                      <a:r>
                        <a:rPr lang="en-US" sz="1600" baseline="0" dirty="0"/>
                        <a:t> of Error</a:t>
                      </a:r>
                      <a:endParaRPr lang="en-US" sz="1600" dirty="0"/>
                    </a:p>
                  </a:txBody>
                  <a:tcPr/>
                </a:tc>
                <a:tc>
                  <a:txBody>
                    <a:bodyPr/>
                    <a:lstStyle/>
                    <a:p>
                      <a:r>
                        <a:rPr lang="en-US" sz="1600" dirty="0"/>
                        <a:t>What Evidence?</a:t>
                      </a:r>
                    </a:p>
                  </a:txBody>
                  <a:tcPr/>
                </a:tc>
                <a:tc>
                  <a:txBody>
                    <a:bodyPr/>
                    <a:lstStyle/>
                    <a:p>
                      <a:r>
                        <a:rPr lang="en-US" sz="1600" dirty="0"/>
                        <a:t>Instructional Adaptation(s)</a:t>
                      </a:r>
                    </a:p>
                  </a:txBody>
                  <a:tcPr/>
                </a:tc>
                <a:extLst>
                  <a:ext uri="{0D108BD9-81ED-4DB2-BD59-A6C34878D82A}">
                    <a16:rowId xmlns:a16="http://schemas.microsoft.com/office/drawing/2014/main" val="10000"/>
                  </a:ext>
                </a:extLst>
              </a:tr>
              <a:tr h="3808767">
                <a:tc>
                  <a:txBody>
                    <a:bodyPr/>
                    <a:lstStyle/>
                    <a:p>
                      <a:pPr marL="0" indent="0">
                        <a:buFont typeface="Arial" panose="020B0604020202020204" pitchFamily="34" charset="0"/>
                        <a:buNone/>
                      </a:pPr>
                      <a:endParaRPr lang="en-US" sz="1600" dirty="0"/>
                    </a:p>
                  </a:txBody>
                  <a:tcPr/>
                </a:tc>
                <a:tc>
                  <a:txBody>
                    <a:bodyPr/>
                    <a:lstStyle/>
                    <a:p>
                      <a:pPr marL="0" indent="0">
                        <a:buFont typeface="Arial" panose="020B0604020202020204" pitchFamily="34" charset="0"/>
                        <a:buNone/>
                      </a:pPr>
                      <a:endParaRPr lang="en-US" sz="1600" dirty="0"/>
                    </a:p>
                  </a:txBody>
                  <a:tcPr/>
                </a:tc>
                <a:tc>
                  <a:txBody>
                    <a:bodyPr/>
                    <a:lstStyle/>
                    <a:p>
                      <a:pPr marL="0" indent="0">
                        <a:buFont typeface="Arial" panose="020B0604020202020204" pitchFamily="34" charset="0"/>
                        <a:buNone/>
                      </a:pPr>
                      <a:endParaRPr lang="en-US" sz="16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3241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Example 3</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31</a:t>
            </a:fld>
            <a:endParaRPr lang="en-US" dirty="0"/>
          </a:p>
        </p:txBody>
      </p:sp>
      <p:pic>
        <p:nvPicPr>
          <p:cNvPr id="5" name="Picture 4" descr="An image of equations.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607827" y="881356"/>
            <a:ext cx="4841014" cy="6288239"/>
          </a:xfrm>
          <a:prstGeom prst="rect">
            <a:avLst/>
          </a:prstGeom>
        </p:spPr>
      </p:pic>
    </p:spTree>
    <p:extLst>
      <p:ext uri="{BB962C8B-B14F-4D97-AF65-F5344CB8AC3E}">
        <p14:creationId xmlns:p14="http://schemas.microsoft.com/office/powerpoint/2010/main" val="9580216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Example 3</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32</a:t>
            </a:fld>
            <a:endParaRPr lang="en-US" dirty="0"/>
          </a:p>
        </p:txBody>
      </p:sp>
      <p:graphicFrame>
        <p:nvGraphicFramePr>
          <p:cNvPr id="8" name="Content Placeholder 4"/>
          <p:cNvGraphicFramePr>
            <a:graphicFrameLocks/>
          </p:cNvGraphicFramePr>
          <p:nvPr/>
        </p:nvGraphicFramePr>
        <p:xfrm>
          <a:off x="687387" y="1684012"/>
          <a:ext cx="8224838" cy="4673926"/>
        </p:xfrm>
        <a:graphic>
          <a:graphicData uri="http://schemas.openxmlformats.org/drawingml/2006/table">
            <a:tbl>
              <a:tblPr firstRow="1" bandRow="1">
                <a:tableStyleId>{5C22544A-7EE6-4342-B048-85BDC9FD1C3A}</a:tableStyleId>
              </a:tblPr>
              <a:tblGrid>
                <a:gridCol w="3195278">
                  <a:extLst>
                    <a:ext uri="{9D8B030D-6E8A-4147-A177-3AD203B41FA5}">
                      <a16:colId xmlns:a16="http://schemas.microsoft.com/office/drawing/2014/main" val="20000"/>
                    </a:ext>
                  </a:extLst>
                </a:gridCol>
                <a:gridCol w="2287947">
                  <a:extLst>
                    <a:ext uri="{9D8B030D-6E8A-4147-A177-3AD203B41FA5}">
                      <a16:colId xmlns:a16="http://schemas.microsoft.com/office/drawing/2014/main" val="20001"/>
                    </a:ext>
                  </a:extLst>
                </a:gridCol>
                <a:gridCol w="2741613">
                  <a:extLst>
                    <a:ext uri="{9D8B030D-6E8A-4147-A177-3AD203B41FA5}">
                      <a16:colId xmlns:a16="http://schemas.microsoft.com/office/drawing/2014/main" val="20002"/>
                    </a:ext>
                  </a:extLst>
                </a:gridCol>
              </a:tblGrid>
              <a:tr h="697465">
                <a:tc>
                  <a:txBody>
                    <a:bodyPr/>
                    <a:lstStyle/>
                    <a:p>
                      <a:r>
                        <a:rPr lang="en-US" sz="1600" dirty="0"/>
                        <a:t>Type</a:t>
                      </a:r>
                      <a:r>
                        <a:rPr lang="en-US" sz="1600" baseline="0" dirty="0"/>
                        <a:t> of Error</a:t>
                      </a:r>
                      <a:endParaRPr lang="en-US" sz="1600" dirty="0"/>
                    </a:p>
                  </a:txBody>
                  <a:tcPr/>
                </a:tc>
                <a:tc>
                  <a:txBody>
                    <a:bodyPr/>
                    <a:lstStyle/>
                    <a:p>
                      <a:r>
                        <a:rPr lang="en-US" sz="1600" dirty="0"/>
                        <a:t>What Evidence?</a:t>
                      </a:r>
                    </a:p>
                  </a:txBody>
                  <a:tcPr/>
                </a:tc>
                <a:tc>
                  <a:txBody>
                    <a:bodyPr/>
                    <a:lstStyle/>
                    <a:p>
                      <a:r>
                        <a:rPr lang="en-US" sz="1600" dirty="0"/>
                        <a:t>Instructional Adaptation(s)</a:t>
                      </a:r>
                    </a:p>
                  </a:txBody>
                  <a:tcPr/>
                </a:tc>
                <a:extLst>
                  <a:ext uri="{0D108BD9-81ED-4DB2-BD59-A6C34878D82A}">
                    <a16:rowId xmlns:a16="http://schemas.microsoft.com/office/drawing/2014/main" val="10000"/>
                  </a:ext>
                </a:extLst>
              </a:tr>
              <a:tr h="3976461">
                <a:tc>
                  <a:txBody>
                    <a:bodyPr/>
                    <a:lstStyle/>
                    <a:p>
                      <a:pPr marL="137160" indent="-137160">
                        <a:buFont typeface="Arial" panose="020B0604020202020204" pitchFamily="34" charset="0"/>
                        <a:buChar char="•"/>
                      </a:pPr>
                      <a:endParaRPr lang="en-US" sz="1600" dirty="0"/>
                    </a:p>
                  </a:txBody>
                  <a:tcPr/>
                </a:tc>
                <a:tc>
                  <a:txBody>
                    <a:bodyPr/>
                    <a:lstStyle/>
                    <a:p>
                      <a:pPr marL="137160" indent="-137160">
                        <a:buFont typeface="Arial" panose="020B0604020202020204" pitchFamily="34" charset="0"/>
                        <a:buChar char="•"/>
                      </a:pPr>
                      <a:endParaRPr lang="en-US" sz="1600" dirty="0"/>
                    </a:p>
                  </a:txBody>
                  <a:tcPr/>
                </a:tc>
                <a:tc>
                  <a:txBody>
                    <a:bodyPr/>
                    <a:lstStyle/>
                    <a:p>
                      <a:pPr marL="0" indent="0">
                        <a:buFont typeface="Arial" panose="020B0604020202020204" pitchFamily="34" charset="0"/>
                        <a:buNone/>
                      </a:pPr>
                      <a:endParaRPr lang="en-US" sz="16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12995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Example 4</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33</a:t>
            </a:fld>
            <a:endParaRPr lang="en-US" dirty="0"/>
          </a:p>
        </p:txBody>
      </p:sp>
      <p:pic>
        <p:nvPicPr>
          <p:cNvPr id="5" name="Picture 4" descr="An image of equations.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7313" y="1646500"/>
            <a:ext cx="6757987" cy="4687784"/>
          </a:xfrm>
          <a:prstGeom prst="rect">
            <a:avLst/>
          </a:prstGeom>
        </p:spPr>
      </p:pic>
    </p:spTree>
    <p:extLst>
      <p:ext uri="{BB962C8B-B14F-4D97-AF65-F5344CB8AC3E}">
        <p14:creationId xmlns:p14="http://schemas.microsoft.com/office/powerpoint/2010/main" val="42794361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Example 4</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34</a:t>
            </a:fld>
            <a:endParaRPr lang="en-US" dirty="0"/>
          </a:p>
        </p:txBody>
      </p:sp>
      <p:graphicFrame>
        <p:nvGraphicFramePr>
          <p:cNvPr id="7" name="Content Placeholder 4"/>
          <p:cNvGraphicFramePr>
            <a:graphicFrameLocks/>
          </p:cNvGraphicFramePr>
          <p:nvPr/>
        </p:nvGraphicFramePr>
        <p:xfrm>
          <a:off x="687388" y="1632213"/>
          <a:ext cx="8083773" cy="4611426"/>
        </p:xfrm>
        <a:graphic>
          <a:graphicData uri="http://schemas.openxmlformats.org/drawingml/2006/table">
            <a:tbl>
              <a:tblPr firstRow="1" bandRow="1">
                <a:tableStyleId>{5C22544A-7EE6-4342-B048-85BDC9FD1C3A}</a:tableStyleId>
              </a:tblPr>
              <a:tblGrid>
                <a:gridCol w="2694591">
                  <a:extLst>
                    <a:ext uri="{9D8B030D-6E8A-4147-A177-3AD203B41FA5}">
                      <a16:colId xmlns:a16="http://schemas.microsoft.com/office/drawing/2014/main" val="20000"/>
                    </a:ext>
                  </a:extLst>
                </a:gridCol>
                <a:gridCol w="2694591">
                  <a:extLst>
                    <a:ext uri="{9D8B030D-6E8A-4147-A177-3AD203B41FA5}">
                      <a16:colId xmlns:a16="http://schemas.microsoft.com/office/drawing/2014/main" val="20001"/>
                    </a:ext>
                  </a:extLst>
                </a:gridCol>
                <a:gridCol w="2694591">
                  <a:extLst>
                    <a:ext uri="{9D8B030D-6E8A-4147-A177-3AD203B41FA5}">
                      <a16:colId xmlns:a16="http://schemas.microsoft.com/office/drawing/2014/main" val="20002"/>
                    </a:ext>
                  </a:extLst>
                </a:gridCol>
              </a:tblGrid>
              <a:tr h="645648">
                <a:tc>
                  <a:txBody>
                    <a:bodyPr/>
                    <a:lstStyle/>
                    <a:p>
                      <a:r>
                        <a:rPr lang="en-US" sz="1600" dirty="0">
                          <a:latin typeface="+mn-lt"/>
                        </a:rPr>
                        <a:t>Type</a:t>
                      </a:r>
                      <a:r>
                        <a:rPr lang="en-US" sz="1600" baseline="0" dirty="0">
                          <a:latin typeface="+mn-lt"/>
                        </a:rPr>
                        <a:t> of Error</a:t>
                      </a:r>
                      <a:endParaRPr lang="en-US" sz="1600" dirty="0">
                        <a:latin typeface="+mn-lt"/>
                      </a:endParaRPr>
                    </a:p>
                  </a:txBody>
                  <a:tcPr/>
                </a:tc>
                <a:tc>
                  <a:txBody>
                    <a:bodyPr/>
                    <a:lstStyle/>
                    <a:p>
                      <a:r>
                        <a:rPr lang="en-US" sz="1600" dirty="0">
                          <a:latin typeface="+mn-lt"/>
                        </a:rPr>
                        <a:t>What Evidence?</a:t>
                      </a:r>
                    </a:p>
                  </a:txBody>
                  <a:tcPr/>
                </a:tc>
                <a:tc>
                  <a:txBody>
                    <a:bodyPr/>
                    <a:lstStyle/>
                    <a:p>
                      <a:r>
                        <a:rPr lang="en-US" sz="1600" dirty="0">
                          <a:latin typeface="+mn-lt"/>
                        </a:rPr>
                        <a:t>Instructional Adaptation(s)</a:t>
                      </a:r>
                    </a:p>
                  </a:txBody>
                  <a:tcPr/>
                </a:tc>
                <a:extLst>
                  <a:ext uri="{0D108BD9-81ED-4DB2-BD59-A6C34878D82A}">
                    <a16:rowId xmlns:a16="http://schemas.microsoft.com/office/drawing/2014/main" val="10000"/>
                  </a:ext>
                </a:extLst>
              </a:tr>
              <a:tr h="3965778">
                <a:tc>
                  <a:txBody>
                    <a:bodyPr/>
                    <a:lstStyle/>
                    <a:p>
                      <a:pPr marL="0" indent="0">
                        <a:buFont typeface="Arial" panose="020B0604020202020204" pitchFamily="34" charset="0"/>
                        <a:buNone/>
                      </a:pPr>
                      <a:endParaRPr lang="en-US" sz="1600" dirty="0">
                        <a:latin typeface="+mn-lt"/>
                      </a:endParaRPr>
                    </a:p>
                  </a:txBody>
                  <a:tcPr/>
                </a:tc>
                <a:tc>
                  <a:txBody>
                    <a:bodyPr/>
                    <a:lstStyle/>
                    <a:p>
                      <a:pPr marL="0" indent="0">
                        <a:buFont typeface="Arial" panose="020B0604020202020204" pitchFamily="34" charset="0"/>
                        <a:buNone/>
                      </a:pPr>
                      <a:endParaRPr lang="en-US" sz="1600" dirty="0">
                        <a:latin typeface="+mn-lt"/>
                      </a:endParaRPr>
                    </a:p>
                  </a:txBody>
                  <a:tcPr/>
                </a:tc>
                <a:tc>
                  <a:txBody>
                    <a:bodyPr/>
                    <a:lstStyle/>
                    <a:p>
                      <a:pPr marL="0" indent="0">
                        <a:buFont typeface="Arial" panose="020B0604020202020204" pitchFamily="34" charset="0"/>
                        <a:buNone/>
                      </a:pPr>
                      <a:endParaRPr lang="en-US" sz="1600" dirty="0">
                        <a:latin typeface="+mn-lt"/>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2703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Example 5</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35</a:t>
            </a:fld>
            <a:endParaRPr lang="en-US" dirty="0"/>
          </a:p>
        </p:txBody>
      </p:sp>
      <p:pic>
        <p:nvPicPr>
          <p:cNvPr id="5" name="Picture 4" descr="An image of equations.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054488" y="265144"/>
            <a:ext cx="4779433" cy="7513638"/>
          </a:xfrm>
          <a:prstGeom prst="rect">
            <a:avLst/>
          </a:prstGeom>
        </p:spPr>
      </p:pic>
    </p:spTree>
    <p:extLst>
      <p:ext uri="{BB962C8B-B14F-4D97-AF65-F5344CB8AC3E}">
        <p14:creationId xmlns:p14="http://schemas.microsoft.com/office/powerpoint/2010/main" val="1041465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Example 5</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36</a:t>
            </a:fld>
            <a:endParaRPr lang="en-US" dirty="0"/>
          </a:p>
        </p:txBody>
      </p:sp>
      <p:graphicFrame>
        <p:nvGraphicFramePr>
          <p:cNvPr id="7" name="Content Placeholder 4"/>
          <p:cNvGraphicFramePr>
            <a:graphicFrameLocks/>
          </p:cNvGraphicFramePr>
          <p:nvPr/>
        </p:nvGraphicFramePr>
        <p:xfrm>
          <a:off x="687387" y="1632246"/>
          <a:ext cx="8224839" cy="4611392"/>
        </p:xfrm>
        <a:graphic>
          <a:graphicData uri="http://schemas.openxmlformats.org/drawingml/2006/table">
            <a:tbl>
              <a:tblPr firstRow="1" bandRow="1">
                <a:tableStyleId>{5C22544A-7EE6-4342-B048-85BDC9FD1C3A}</a:tableStyleId>
              </a:tblPr>
              <a:tblGrid>
                <a:gridCol w="2741613">
                  <a:extLst>
                    <a:ext uri="{9D8B030D-6E8A-4147-A177-3AD203B41FA5}">
                      <a16:colId xmlns:a16="http://schemas.microsoft.com/office/drawing/2014/main" val="20000"/>
                    </a:ext>
                  </a:extLst>
                </a:gridCol>
                <a:gridCol w="2741613">
                  <a:extLst>
                    <a:ext uri="{9D8B030D-6E8A-4147-A177-3AD203B41FA5}">
                      <a16:colId xmlns:a16="http://schemas.microsoft.com/office/drawing/2014/main" val="20001"/>
                    </a:ext>
                  </a:extLst>
                </a:gridCol>
                <a:gridCol w="2741613">
                  <a:extLst>
                    <a:ext uri="{9D8B030D-6E8A-4147-A177-3AD203B41FA5}">
                      <a16:colId xmlns:a16="http://schemas.microsoft.com/office/drawing/2014/main" val="20002"/>
                    </a:ext>
                  </a:extLst>
                </a:gridCol>
              </a:tblGrid>
              <a:tr h="639555">
                <a:tc>
                  <a:txBody>
                    <a:bodyPr/>
                    <a:lstStyle/>
                    <a:p>
                      <a:r>
                        <a:rPr lang="en-US" sz="1600" dirty="0"/>
                        <a:t>Type</a:t>
                      </a:r>
                      <a:r>
                        <a:rPr lang="en-US" sz="1600" baseline="0" dirty="0"/>
                        <a:t> of Error</a:t>
                      </a:r>
                      <a:endParaRPr lang="en-US" sz="1600" dirty="0"/>
                    </a:p>
                  </a:txBody>
                  <a:tcPr/>
                </a:tc>
                <a:tc>
                  <a:txBody>
                    <a:bodyPr/>
                    <a:lstStyle/>
                    <a:p>
                      <a:r>
                        <a:rPr lang="en-US" sz="1600" dirty="0"/>
                        <a:t>What Evidence?</a:t>
                      </a:r>
                    </a:p>
                  </a:txBody>
                  <a:tcPr/>
                </a:tc>
                <a:tc>
                  <a:txBody>
                    <a:bodyPr/>
                    <a:lstStyle/>
                    <a:p>
                      <a:r>
                        <a:rPr lang="en-US" sz="1600" dirty="0"/>
                        <a:t>Instructional Adaptation(s)</a:t>
                      </a:r>
                    </a:p>
                  </a:txBody>
                  <a:tcPr/>
                </a:tc>
                <a:extLst>
                  <a:ext uri="{0D108BD9-81ED-4DB2-BD59-A6C34878D82A}">
                    <a16:rowId xmlns:a16="http://schemas.microsoft.com/office/drawing/2014/main" val="10000"/>
                  </a:ext>
                </a:extLst>
              </a:tr>
              <a:tr h="3971837">
                <a:tc>
                  <a:txBody>
                    <a:bodyPr/>
                    <a:lstStyle/>
                    <a:p>
                      <a:pPr marL="0" indent="0" algn="l" defTabSz="914400" rtl="0" eaLnBrk="1" latinLnBrk="0" hangingPunct="1">
                        <a:buFont typeface="Arial" panose="020B0604020202020204" pitchFamily="34" charset="0"/>
                        <a:buNone/>
                      </a:pPr>
                      <a:endParaRPr lang="en-US" sz="1600" kern="1200" dirty="0">
                        <a:solidFill>
                          <a:schemeClr val="dk1"/>
                        </a:solidFill>
                        <a:latin typeface="+mn-lt"/>
                        <a:ea typeface="+mn-ea"/>
                        <a:cs typeface="+mn-cs"/>
                      </a:endParaRPr>
                    </a:p>
                  </a:txBody>
                  <a:tcPr/>
                </a:tc>
                <a:tc>
                  <a:txBody>
                    <a:bodyPr/>
                    <a:lstStyle/>
                    <a:p>
                      <a:pPr marL="0" indent="0" algn="l" defTabSz="914400" rtl="0" eaLnBrk="1" latinLnBrk="0" hangingPunct="1">
                        <a:buFont typeface="Arial" panose="020B0604020202020204" pitchFamily="34" charset="0"/>
                        <a:buNone/>
                      </a:pPr>
                      <a:endParaRPr lang="en-US" sz="1600" kern="1200" dirty="0">
                        <a:solidFill>
                          <a:schemeClr val="dk1"/>
                        </a:solidFill>
                        <a:latin typeface="+mn-lt"/>
                        <a:ea typeface="+mn-ea"/>
                        <a:cs typeface="+mn-cs"/>
                      </a:endParaRPr>
                    </a:p>
                  </a:txBody>
                  <a:tcPr/>
                </a:tc>
                <a:tc>
                  <a:txBody>
                    <a:bodyPr/>
                    <a:lstStyle/>
                    <a:p>
                      <a:pPr marL="0" indent="0" algn="l" defTabSz="914400" rtl="0" eaLnBrk="1" latinLnBrk="0" hangingPunct="1">
                        <a:buFont typeface="Arial" panose="020B0604020202020204" pitchFamily="34" charset="0"/>
                        <a:buNone/>
                      </a:pPr>
                      <a:endParaRPr lang="en-US" sz="1600" kern="1200" dirty="0">
                        <a:solidFill>
                          <a:schemeClr val="dk1"/>
                        </a:solidFill>
                        <a:latin typeface="+mn-lt"/>
                        <a:ea typeface="+mn-ea"/>
                        <a:cs typeface="+mn-cs"/>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98355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Example 6</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37</a:t>
            </a:fld>
            <a:endParaRPr lang="en-US" dirty="0"/>
          </a:p>
        </p:txBody>
      </p:sp>
      <p:pic>
        <p:nvPicPr>
          <p:cNvPr id="5" name="Picture 4" descr="An image of equations.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140217" y="1083043"/>
            <a:ext cx="4836582" cy="5884865"/>
          </a:xfrm>
          <a:prstGeom prst="rect">
            <a:avLst/>
          </a:prstGeom>
        </p:spPr>
      </p:pic>
    </p:spTree>
    <p:extLst>
      <p:ext uri="{BB962C8B-B14F-4D97-AF65-F5344CB8AC3E}">
        <p14:creationId xmlns:p14="http://schemas.microsoft.com/office/powerpoint/2010/main" val="1079765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Example 6</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38</a:t>
            </a:fld>
            <a:endParaRPr lang="en-US" dirty="0"/>
          </a:p>
        </p:txBody>
      </p:sp>
      <p:graphicFrame>
        <p:nvGraphicFramePr>
          <p:cNvPr id="5" name="Content Placeholder 4"/>
          <p:cNvGraphicFramePr>
            <a:graphicFrameLocks/>
          </p:cNvGraphicFramePr>
          <p:nvPr/>
        </p:nvGraphicFramePr>
        <p:xfrm>
          <a:off x="687388" y="1638741"/>
          <a:ext cx="8284797" cy="4190559"/>
        </p:xfrm>
        <a:graphic>
          <a:graphicData uri="http://schemas.openxmlformats.org/drawingml/2006/table">
            <a:tbl>
              <a:tblPr firstRow="1" bandRow="1">
                <a:tableStyleId>{5C22544A-7EE6-4342-B048-85BDC9FD1C3A}</a:tableStyleId>
              </a:tblPr>
              <a:tblGrid>
                <a:gridCol w="2895688">
                  <a:extLst>
                    <a:ext uri="{9D8B030D-6E8A-4147-A177-3AD203B41FA5}">
                      <a16:colId xmlns:a16="http://schemas.microsoft.com/office/drawing/2014/main" val="20000"/>
                    </a:ext>
                  </a:extLst>
                </a:gridCol>
                <a:gridCol w="2627512">
                  <a:extLst>
                    <a:ext uri="{9D8B030D-6E8A-4147-A177-3AD203B41FA5}">
                      <a16:colId xmlns:a16="http://schemas.microsoft.com/office/drawing/2014/main" val="20001"/>
                    </a:ext>
                  </a:extLst>
                </a:gridCol>
                <a:gridCol w="2761597">
                  <a:extLst>
                    <a:ext uri="{9D8B030D-6E8A-4147-A177-3AD203B41FA5}">
                      <a16:colId xmlns:a16="http://schemas.microsoft.com/office/drawing/2014/main" val="20002"/>
                    </a:ext>
                  </a:extLst>
                </a:gridCol>
              </a:tblGrid>
              <a:tr h="675053">
                <a:tc>
                  <a:txBody>
                    <a:bodyPr/>
                    <a:lstStyle/>
                    <a:p>
                      <a:r>
                        <a:rPr lang="en-US" sz="1600" dirty="0"/>
                        <a:t>Type</a:t>
                      </a:r>
                      <a:r>
                        <a:rPr lang="en-US" sz="1600" baseline="0" dirty="0"/>
                        <a:t> of Error</a:t>
                      </a:r>
                      <a:endParaRPr lang="en-US" sz="1600" dirty="0"/>
                    </a:p>
                  </a:txBody>
                  <a:tcPr/>
                </a:tc>
                <a:tc>
                  <a:txBody>
                    <a:bodyPr/>
                    <a:lstStyle/>
                    <a:p>
                      <a:r>
                        <a:rPr lang="en-US" sz="1600" dirty="0"/>
                        <a:t>What Evidence?</a:t>
                      </a:r>
                    </a:p>
                  </a:txBody>
                  <a:tcPr/>
                </a:tc>
                <a:tc>
                  <a:txBody>
                    <a:bodyPr/>
                    <a:lstStyle/>
                    <a:p>
                      <a:r>
                        <a:rPr lang="en-US" sz="1600" dirty="0"/>
                        <a:t>Instructional Adaptation(s)</a:t>
                      </a:r>
                    </a:p>
                  </a:txBody>
                  <a:tcPr/>
                </a:tc>
                <a:extLst>
                  <a:ext uri="{0D108BD9-81ED-4DB2-BD59-A6C34878D82A}">
                    <a16:rowId xmlns:a16="http://schemas.microsoft.com/office/drawing/2014/main" val="10000"/>
                  </a:ext>
                </a:extLst>
              </a:tr>
              <a:tr h="3515506">
                <a:tc>
                  <a:txBody>
                    <a:bodyPr/>
                    <a:lstStyle/>
                    <a:p>
                      <a:pPr marL="0" indent="0" algn="l" defTabSz="914400" rtl="0" eaLnBrk="1" latinLnBrk="0" hangingPunct="1">
                        <a:buFont typeface="Arial" panose="020B0604020202020204" pitchFamily="34" charset="0"/>
                        <a:buNone/>
                      </a:pPr>
                      <a:endParaRPr lang="en-US" sz="1600" kern="1200" dirty="0">
                        <a:solidFill>
                          <a:schemeClr val="dk1"/>
                        </a:solidFill>
                        <a:latin typeface="+mn-lt"/>
                        <a:ea typeface="+mn-ea"/>
                        <a:cs typeface="+mn-cs"/>
                      </a:endParaRPr>
                    </a:p>
                  </a:txBody>
                  <a:tcPr/>
                </a:tc>
                <a:tc>
                  <a:txBody>
                    <a:bodyPr/>
                    <a:lstStyle/>
                    <a:p>
                      <a:pPr marL="0" indent="0" algn="l" defTabSz="914400" rtl="0" eaLnBrk="1" latinLnBrk="0" hangingPunct="1">
                        <a:buFont typeface="Arial" panose="020B0604020202020204" pitchFamily="34" charset="0"/>
                        <a:buNone/>
                      </a:pPr>
                      <a:endParaRPr lang="en-US" sz="1600" kern="1200" dirty="0">
                        <a:solidFill>
                          <a:schemeClr val="dk1"/>
                        </a:solidFill>
                        <a:latin typeface="+mn-lt"/>
                        <a:ea typeface="+mn-ea"/>
                        <a:cs typeface="+mn-cs"/>
                      </a:endParaRPr>
                    </a:p>
                  </a:txBody>
                  <a:tcPr/>
                </a:tc>
                <a:tc>
                  <a:txBody>
                    <a:bodyPr/>
                    <a:lstStyle/>
                    <a:p>
                      <a:pPr marL="0" indent="0" algn="l" defTabSz="914400" rtl="0" eaLnBrk="1" latinLnBrk="0" hangingPunct="1">
                        <a:buFont typeface="Arial" panose="020B0604020202020204" pitchFamily="34" charset="0"/>
                        <a:buNone/>
                      </a:pPr>
                      <a:endParaRPr lang="en-US" sz="1600" kern="1200" dirty="0">
                        <a:solidFill>
                          <a:schemeClr val="dk1"/>
                        </a:solidFill>
                        <a:latin typeface="+mn-lt"/>
                        <a:ea typeface="+mn-ea"/>
                        <a:cs typeface="+mn-cs"/>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45476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Example 7</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39</a:t>
            </a:fld>
            <a:endParaRPr lang="en-US" dirty="0"/>
          </a:p>
        </p:txBody>
      </p:sp>
      <p:pic>
        <p:nvPicPr>
          <p:cNvPr id="5" name="Picture 4" descr="An image of equations.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163167" y="817336"/>
            <a:ext cx="4745035" cy="6416278"/>
          </a:xfrm>
          <a:prstGeom prst="rect">
            <a:avLst/>
          </a:prstGeom>
        </p:spPr>
      </p:pic>
    </p:spTree>
    <p:extLst>
      <p:ext uri="{BB962C8B-B14F-4D97-AF65-F5344CB8AC3E}">
        <p14:creationId xmlns:p14="http://schemas.microsoft.com/office/powerpoint/2010/main" val="3022182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B7136-12E2-894B-AD1E-BE340CAEA5B3}"/>
              </a:ext>
            </a:extLst>
          </p:cNvPr>
          <p:cNvSpPr>
            <a:spLocks noGrp="1"/>
          </p:cNvSpPr>
          <p:nvPr>
            <p:ph type="title"/>
          </p:nvPr>
        </p:nvSpPr>
        <p:spPr/>
        <p:txBody>
          <a:bodyPr/>
          <a:lstStyle/>
          <a:p>
            <a:r>
              <a:rPr lang="en-US" dirty="0"/>
              <a:t>Introduction to Intensive Intervention </a:t>
            </a:r>
          </a:p>
        </p:txBody>
      </p:sp>
      <p:sp>
        <p:nvSpPr>
          <p:cNvPr id="3" name="Content Placeholder 2">
            <a:extLst>
              <a:ext uri="{FF2B5EF4-FFF2-40B4-BE49-F238E27FC236}">
                <a16:creationId xmlns:a16="http://schemas.microsoft.com/office/drawing/2014/main" id="{62D7278F-259A-0A49-9084-0AC33441F050}"/>
              </a:ext>
            </a:extLst>
          </p:cNvPr>
          <p:cNvSpPr>
            <a:spLocks noGrp="1"/>
          </p:cNvSpPr>
          <p:nvPr>
            <p:ph sz="quarter" idx="11"/>
          </p:nvPr>
        </p:nvSpPr>
        <p:spPr>
          <a:xfrm>
            <a:off x="687389" y="1074695"/>
            <a:ext cx="8224837" cy="5251495"/>
          </a:xfrm>
        </p:spPr>
        <p:txBody>
          <a:bodyPr/>
          <a:lstStyle/>
          <a:p>
            <a:r>
              <a:rPr lang="en-US" sz="2200" dirty="0"/>
              <a:t>For additional information on the data-based individualization (DBI) process, check out the </a:t>
            </a:r>
            <a:r>
              <a:rPr lang="en-US" sz="2200" i="1" dirty="0"/>
              <a:t>Introduction to Intensive Intervention </a:t>
            </a:r>
            <a:r>
              <a:rPr lang="en-US" sz="2200" dirty="0"/>
              <a:t>module.</a:t>
            </a:r>
          </a:p>
          <a:p>
            <a:r>
              <a:rPr lang="en-US" sz="2200" dirty="0"/>
              <a:t>The self-paces module:</a:t>
            </a:r>
          </a:p>
          <a:p>
            <a:pPr lvl="1"/>
            <a:r>
              <a:rPr lang="en-US" sz="1600" dirty="0"/>
              <a:t>Defines intensive intervention and DBI;</a:t>
            </a:r>
          </a:p>
          <a:p>
            <a:pPr lvl="1"/>
            <a:r>
              <a:rPr lang="en-US" sz="1600" dirty="0"/>
              <a:t>Describes how intensive intervention fits within a tiered system such as MTSS (multi-tiered system of supports), RTI (response to intervention), or PBIS (positive behavior intervention and supports); and</a:t>
            </a:r>
          </a:p>
          <a:p>
            <a:pPr lvl="1"/>
            <a:r>
              <a:rPr lang="en-US" sz="1600" dirty="0"/>
              <a:t>Demonstrates how intensive intervention can provide a systematic process to deliver specialized instruction for students with disabilities.</a:t>
            </a:r>
          </a:p>
          <a:p>
            <a:r>
              <a:rPr lang="en-US" sz="2200" dirty="0">
                <a:hlinkClick r:id="rId3"/>
              </a:rPr>
              <a:t>https://intensiveintervention.org/resource/self-paced-introduction-intensive-intervention</a:t>
            </a:r>
            <a:r>
              <a:rPr lang="en-US" sz="2200" dirty="0"/>
              <a:t> </a:t>
            </a:r>
          </a:p>
        </p:txBody>
      </p:sp>
      <p:sp>
        <p:nvSpPr>
          <p:cNvPr id="4" name="Slide Number Placeholder 3">
            <a:extLst>
              <a:ext uri="{FF2B5EF4-FFF2-40B4-BE49-F238E27FC236}">
                <a16:creationId xmlns:a16="http://schemas.microsoft.com/office/drawing/2014/main" id="{A41363D4-6A17-B14E-92F7-50E15DC7BA30}"/>
              </a:ext>
            </a:extLst>
          </p:cNvPr>
          <p:cNvSpPr>
            <a:spLocks noGrp="1"/>
          </p:cNvSpPr>
          <p:nvPr>
            <p:ph type="sldNum" sz="quarter" idx="10"/>
          </p:nvPr>
        </p:nvSpPr>
        <p:spPr/>
        <p:txBody>
          <a:bodyPr/>
          <a:lstStyle/>
          <a:p>
            <a:fld id="{F3477EC8-074D-41C4-94AE-E9EA7CEEA348}" type="slidenum">
              <a:rPr lang="en-US"/>
              <a:pPr/>
              <a:t>4</a:t>
            </a:fld>
            <a:endParaRPr lang="en-US" dirty="0"/>
          </a:p>
        </p:txBody>
      </p:sp>
      <p:pic>
        <p:nvPicPr>
          <p:cNvPr id="6" name="Picture 5" descr="A screenshot of NCII's Intensive Intervention module. ">
            <a:hlinkClick r:id="rId3"/>
            <a:extLst>
              <a:ext uri="{FF2B5EF4-FFF2-40B4-BE49-F238E27FC236}">
                <a16:creationId xmlns:a16="http://schemas.microsoft.com/office/drawing/2014/main" id="{AE073201-1101-9E47-BE4A-F27AFB3055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5606" y="4671391"/>
            <a:ext cx="2784042" cy="1741458"/>
          </a:xfrm>
          <a:prstGeom prst="rect">
            <a:avLst/>
          </a:prstGeom>
        </p:spPr>
      </p:pic>
    </p:spTree>
    <p:extLst>
      <p:ext uri="{BB962C8B-B14F-4D97-AF65-F5344CB8AC3E}">
        <p14:creationId xmlns:p14="http://schemas.microsoft.com/office/powerpoint/2010/main" val="16311654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Example 7</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40</a:t>
            </a:fld>
            <a:endParaRPr lang="en-US" dirty="0"/>
          </a:p>
        </p:txBody>
      </p:sp>
      <p:graphicFrame>
        <p:nvGraphicFramePr>
          <p:cNvPr id="5" name="Content Placeholder 4"/>
          <p:cNvGraphicFramePr>
            <a:graphicFrameLocks/>
          </p:cNvGraphicFramePr>
          <p:nvPr/>
        </p:nvGraphicFramePr>
        <p:xfrm>
          <a:off x="687387" y="1668723"/>
          <a:ext cx="7927976" cy="4503477"/>
        </p:xfrm>
        <a:graphic>
          <a:graphicData uri="http://schemas.openxmlformats.org/drawingml/2006/table">
            <a:tbl>
              <a:tblPr firstRow="1" bandRow="1">
                <a:tableStyleId>{5C22544A-7EE6-4342-B048-85BDC9FD1C3A}</a:tableStyleId>
              </a:tblPr>
              <a:tblGrid>
                <a:gridCol w="2799625">
                  <a:extLst>
                    <a:ext uri="{9D8B030D-6E8A-4147-A177-3AD203B41FA5}">
                      <a16:colId xmlns:a16="http://schemas.microsoft.com/office/drawing/2014/main" val="20000"/>
                    </a:ext>
                  </a:extLst>
                </a:gridCol>
                <a:gridCol w="2485692">
                  <a:extLst>
                    <a:ext uri="{9D8B030D-6E8A-4147-A177-3AD203B41FA5}">
                      <a16:colId xmlns:a16="http://schemas.microsoft.com/office/drawing/2014/main" val="20001"/>
                    </a:ext>
                  </a:extLst>
                </a:gridCol>
                <a:gridCol w="2642659">
                  <a:extLst>
                    <a:ext uri="{9D8B030D-6E8A-4147-A177-3AD203B41FA5}">
                      <a16:colId xmlns:a16="http://schemas.microsoft.com/office/drawing/2014/main" val="20002"/>
                    </a:ext>
                  </a:extLst>
                </a:gridCol>
              </a:tblGrid>
              <a:tr h="592169">
                <a:tc>
                  <a:txBody>
                    <a:bodyPr/>
                    <a:lstStyle/>
                    <a:p>
                      <a:r>
                        <a:rPr lang="en-US" sz="1600" dirty="0"/>
                        <a:t>Type</a:t>
                      </a:r>
                      <a:r>
                        <a:rPr lang="en-US" sz="1600" baseline="0" dirty="0"/>
                        <a:t> of Error</a:t>
                      </a:r>
                      <a:endParaRPr lang="en-US" sz="1600" dirty="0"/>
                    </a:p>
                  </a:txBody>
                  <a:tcPr/>
                </a:tc>
                <a:tc>
                  <a:txBody>
                    <a:bodyPr/>
                    <a:lstStyle/>
                    <a:p>
                      <a:r>
                        <a:rPr lang="en-US" sz="1600" dirty="0"/>
                        <a:t>What Evidence?</a:t>
                      </a:r>
                    </a:p>
                  </a:txBody>
                  <a:tcPr/>
                </a:tc>
                <a:tc>
                  <a:txBody>
                    <a:bodyPr/>
                    <a:lstStyle/>
                    <a:p>
                      <a:r>
                        <a:rPr lang="en-US" sz="1600" dirty="0"/>
                        <a:t>Instructional Adaptation(s)</a:t>
                      </a:r>
                    </a:p>
                  </a:txBody>
                  <a:tcPr/>
                </a:tc>
                <a:extLst>
                  <a:ext uri="{0D108BD9-81ED-4DB2-BD59-A6C34878D82A}">
                    <a16:rowId xmlns:a16="http://schemas.microsoft.com/office/drawing/2014/main" val="10000"/>
                  </a:ext>
                </a:extLst>
              </a:tr>
              <a:tr h="3911308">
                <a:tc>
                  <a:txBody>
                    <a:bodyPr/>
                    <a:lstStyle/>
                    <a:p>
                      <a:pPr marL="0" indent="0" algn="l" defTabSz="914400" rtl="0" eaLnBrk="1" latinLnBrk="0" hangingPunct="1">
                        <a:buFont typeface="Arial" panose="020B0604020202020204" pitchFamily="34" charset="0"/>
                        <a:buNone/>
                      </a:pPr>
                      <a:endParaRPr lang="en-US" sz="1600" kern="1200" dirty="0">
                        <a:solidFill>
                          <a:schemeClr val="dk1"/>
                        </a:solidFill>
                        <a:latin typeface="+mn-lt"/>
                        <a:ea typeface="+mn-ea"/>
                        <a:cs typeface="+mn-cs"/>
                      </a:endParaRPr>
                    </a:p>
                  </a:txBody>
                  <a:tcPr/>
                </a:tc>
                <a:tc>
                  <a:txBody>
                    <a:bodyPr/>
                    <a:lstStyle/>
                    <a:p>
                      <a:pPr marL="0" indent="0" algn="l" defTabSz="914400" rtl="0" eaLnBrk="1" latinLnBrk="0" hangingPunct="1">
                        <a:buFont typeface="Arial" panose="020B0604020202020204" pitchFamily="34" charset="0"/>
                        <a:buNone/>
                      </a:pPr>
                      <a:endParaRPr lang="en-US" sz="1600" kern="1200" dirty="0">
                        <a:solidFill>
                          <a:schemeClr val="dk1"/>
                        </a:solidFill>
                        <a:latin typeface="+mn-lt"/>
                        <a:ea typeface="+mn-ea"/>
                        <a:cs typeface="+mn-cs"/>
                      </a:endParaRPr>
                    </a:p>
                  </a:txBody>
                  <a:tcPr/>
                </a:tc>
                <a:tc>
                  <a:txBody>
                    <a:bodyPr/>
                    <a:lstStyle/>
                    <a:p>
                      <a:pPr marL="0" indent="0" algn="l" defTabSz="914400" rtl="0" eaLnBrk="1" latinLnBrk="0" hangingPunct="1">
                        <a:buFont typeface="Arial" panose="020B0604020202020204" pitchFamily="34" charset="0"/>
                        <a:buNone/>
                      </a:pPr>
                      <a:endParaRPr lang="en-US" sz="1600" kern="1200" dirty="0">
                        <a:solidFill>
                          <a:schemeClr val="dk1"/>
                        </a:solidFill>
                        <a:latin typeface="+mn-lt"/>
                        <a:ea typeface="+mn-ea"/>
                        <a:cs typeface="+mn-cs"/>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04291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Example 8</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41</a:t>
            </a:fld>
            <a:endParaRPr lang="en-US" dirty="0"/>
          </a:p>
        </p:txBody>
      </p:sp>
      <p:pic>
        <p:nvPicPr>
          <p:cNvPr id="5" name="Picture 4" descr="An image of equations.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458772" y="569488"/>
            <a:ext cx="4682066" cy="6911975"/>
          </a:xfrm>
          <a:prstGeom prst="rect">
            <a:avLst/>
          </a:prstGeom>
        </p:spPr>
      </p:pic>
    </p:spTree>
    <p:extLst>
      <p:ext uri="{BB962C8B-B14F-4D97-AF65-F5344CB8AC3E}">
        <p14:creationId xmlns:p14="http://schemas.microsoft.com/office/powerpoint/2010/main" val="32160006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Example 8</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42</a:t>
            </a:fld>
            <a:endParaRPr lang="en-US" dirty="0"/>
          </a:p>
        </p:txBody>
      </p:sp>
      <p:graphicFrame>
        <p:nvGraphicFramePr>
          <p:cNvPr id="5" name="Content Placeholder 4"/>
          <p:cNvGraphicFramePr>
            <a:graphicFrameLocks/>
          </p:cNvGraphicFramePr>
          <p:nvPr/>
        </p:nvGraphicFramePr>
        <p:xfrm>
          <a:off x="687387" y="1668722"/>
          <a:ext cx="8083773" cy="4546341"/>
        </p:xfrm>
        <a:graphic>
          <a:graphicData uri="http://schemas.openxmlformats.org/drawingml/2006/table">
            <a:tbl>
              <a:tblPr firstRow="1" bandRow="1">
                <a:tableStyleId>{5C22544A-7EE6-4342-B048-85BDC9FD1C3A}</a:tableStyleId>
              </a:tblPr>
              <a:tblGrid>
                <a:gridCol w="2694591">
                  <a:extLst>
                    <a:ext uri="{9D8B030D-6E8A-4147-A177-3AD203B41FA5}">
                      <a16:colId xmlns:a16="http://schemas.microsoft.com/office/drawing/2014/main" val="20000"/>
                    </a:ext>
                  </a:extLst>
                </a:gridCol>
                <a:gridCol w="2694591">
                  <a:extLst>
                    <a:ext uri="{9D8B030D-6E8A-4147-A177-3AD203B41FA5}">
                      <a16:colId xmlns:a16="http://schemas.microsoft.com/office/drawing/2014/main" val="20001"/>
                    </a:ext>
                  </a:extLst>
                </a:gridCol>
                <a:gridCol w="2694591">
                  <a:extLst>
                    <a:ext uri="{9D8B030D-6E8A-4147-A177-3AD203B41FA5}">
                      <a16:colId xmlns:a16="http://schemas.microsoft.com/office/drawing/2014/main" val="20002"/>
                    </a:ext>
                  </a:extLst>
                </a:gridCol>
              </a:tblGrid>
              <a:tr h="822935">
                <a:tc>
                  <a:txBody>
                    <a:bodyPr/>
                    <a:lstStyle/>
                    <a:p>
                      <a:r>
                        <a:rPr lang="en-US" sz="1600" dirty="0"/>
                        <a:t>Type</a:t>
                      </a:r>
                      <a:r>
                        <a:rPr lang="en-US" sz="1600" baseline="0" dirty="0"/>
                        <a:t> of Error</a:t>
                      </a:r>
                      <a:endParaRPr lang="en-US" sz="1600" dirty="0"/>
                    </a:p>
                  </a:txBody>
                  <a:tcPr/>
                </a:tc>
                <a:tc>
                  <a:txBody>
                    <a:bodyPr/>
                    <a:lstStyle/>
                    <a:p>
                      <a:r>
                        <a:rPr lang="en-US" sz="1600" dirty="0"/>
                        <a:t>What Evidence?</a:t>
                      </a:r>
                    </a:p>
                  </a:txBody>
                  <a:tcPr/>
                </a:tc>
                <a:tc>
                  <a:txBody>
                    <a:bodyPr/>
                    <a:lstStyle/>
                    <a:p>
                      <a:r>
                        <a:rPr lang="en-US" sz="1600" dirty="0"/>
                        <a:t>Instructional Adaptation(s)</a:t>
                      </a:r>
                    </a:p>
                  </a:txBody>
                  <a:tcPr/>
                </a:tc>
                <a:extLst>
                  <a:ext uri="{0D108BD9-81ED-4DB2-BD59-A6C34878D82A}">
                    <a16:rowId xmlns:a16="http://schemas.microsoft.com/office/drawing/2014/main" val="10000"/>
                  </a:ext>
                </a:extLst>
              </a:tr>
              <a:tr h="3723406">
                <a:tc>
                  <a:txBody>
                    <a:bodyPr/>
                    <a:lstStyle/>
                    <a:p>
                      <a:pPr marL="0" indent="0" algn="l" defTabSz="914400" rtl="0" eaLnBrk="1" latinLnBrk="0" hangingPunct="1">
                        <a:buFont typeface="Arial" panose="020B0604020202020204" pitchFamily="34" charset="0"/>
                        <a:buNone/>
                      </a:pPr>
                      <a:endParaRPr lang="en-US" sz="1600" kern="1200" dirty="0">
                        <a:solidFill>
                          <a:schemeClr val="dk1"/>
                        </a:solidFill>
                        <a:latin typeface="+mn-lt"/>
                        <a:ea typeface="+mn-ea"/>
                        <a:cs typeface="+mn-cs"/>
                      </a:endParaRPr>
                    </a:p>
                  </a:txBody>
                  <a:tcPr/>
                </a:tc>
                <a:tc>
                  <a:txBody>
                    <a:bodyPr/>
                    <a:lstStyle/>
                    <a:p>
                      <a:pPr marL="0" indent="0" algn="l" defTabSz="914400" rtl="0" eaLnBrk="1" latinLnBrk="0" hangingPunct="1">
                        <a:buFont typeface="Arial" panose="020B0604020202020204" pitchFamily="34" charset="0"/>
                        <a:buNone/>
                      </a:pPr>
                      <a:endParaRPr lang="en-US" sz="1600" kern="1200" dirty="0">
                        <a:solidFill>
                          <a:schemeClr val="dk1"/>
                        </a:solidFill>
                        <a:latin typeface="+mn-lt"/>
                        <a:ea typeface="+mn-ea"/>
                        <a:cs typeface="+mn-cs"/>
                      </a:endParaRPr>
                    </a:p>
                  </a:txBody>
                  <a:tcPr/>
                </a:tc>
                <a:tc>
                  <a:txBody>
                    <a:bodyPr/>
                    <a:lstStyle/>
                    <a:p>
                      <a:pPr marL="0" indent="0" algn="l" defTabSz="914400" rtl="0" eaLnBrk="1" latinLnBrk="0" hangingPunct="1">
                        <a:buFont typeface="Arial" panose="020B0604020202020204" pitchFamily="34" charset="0"/>
                        <a:buNone/>
                      </a:pPr>
                      <a:endParaRPr lang="en-US" sz="1600" kern="1200" dirty="0">
                        <a:solidFill>
                          <a:schemeClr val="dk1"/>
                        </a:solidFill>
                        <a:latin typeface="+mn-lt"/>
                        <a:ea typeface="+mn-ea"/>
                        <a:cs typeface="+mn-cs"/>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9329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E7A667-1B9F-874A-B269-DB1F78CDD2A3}"/>
              </a:ext>
            </a:extLst>
          </p:cNvPr>
          <p:cNvSpPr>
            <a:spLocks noGrp="1"/>
          </p:cNvSpPr>
          <p:nvPr>
            <p:ph type="title"/>
          </p:nvPr>
        </p:nvSpPr>
        <p:spPr/>
        <p:txBody>
          <a:bodyPr/>
          <a:lstStyle/>
          <a:p>
            <a:r>
              <a:rPr lang="en-US" dirty="0"/>
              <a:t>Conclusion</a:t>
            </a:r>
          </a:p>
        </p:txBody>
      </p:sp>
      <p:sp>
        <p:nvSpPr>
          <p:cNvPr id="4" name="Slide Number Placeholder 3">
            <a:extLst>
              <a:ext uri="{FF2B5EF4-FFF2-40B4-BE49-F238E27FC236}">
                <a16:creationId xmlns:a16="http://schemas.microsoft.com/office/drawing/2014/main" id="{62D299B3-54A4-A649-ABB4-7187D46B507E}"/>
              </a:ext>
            </a:extLst>
          </p:cNvPr>
          <p:cNvSpPr>
            <a:spLocks noGrp="1"/>
          </p:cNvSpPr>
          <p:nvPr>
            <p:ph type="sldNum" sz="quarter" idx="12"/>
          </p:nvPr>
        </p:nvSpPr>
        <p:spPr/>
        <p:txBody>
          <a:bodyPr/>
          <a:lstStyle/>
          <a:p>
            <a:pPr algn="r"/>
            <a:fld id="{F3477EC8-074D-41C4-94AE-E9EA7CEEA348}" type="slidenum">
              <a:rPr lang="en-US" smtClean="0"/>
              <a:pPr algn="r"/>
              <a:t>43</a:t>
            </a:fld>
            <a:endParaRPr lang="en-US" dirty="0"/>
          </a:p>
        </p:txBody>
      </p:sp>
      <p:sp>
        <p:nvSpPr>
          <p:cNvPr id="6" name="5-Point Star 5">
            <a:extLst>
              <a:ext uri="{FF2B5EF4-FFF2-40B4-BE49-F238E27FC236}">
                <a16:creationId xmlns:a16="http://schemas.microsoft.com/office/drawing/2014/main" id="{2792CF4B-132F-2F42-B6CB-F39A46B43B14}"/>
              </a:ext>
            </a:extLst>
          </p:cNvPr>
          <p:cNvSpPr/>
          <p:nvPr/>
        </p:nvSpPr>
        <p:spPr>
          <a:xfrm>
            <a:off x="7401209" y="4985023"/>
            <a:ext cx="1353921" cy="1108796"/>
          </a:xfrm>
          <a:prstGeom prst="star5">
            <a:avLst>
              <a:gd name="adj" fmla="val 20002"/>
              <a:gd name="hf" fmla="val 105146"/>
              <a:gd name="vf" fmla="val 110557"/>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750" dirty="0">
                <a:solidFill>
                  <a:srgbClr val="FFFFFF"/>
                </a:solidFill>
                <a:latin typeface="Arial"/>
              </a:rPr>
              <a:t>Handout  #8</a:t>
            </a:r>
            <a:r>
              <a:rPr lang="en-US" sz="600" dirty="0">
                <a:solidFill>
                  <a:srgbClr val="FFFFFF"/>
                </a:solidFill>
                <a:latin typeface="Arial"/>
              </a:rPr>
              <a:t> </a:t>
            </a:r>
            <a:r>
              <a:rPr lang="en-US" sz="900" dirty="0">
                <a:solidFill>
                  <a:srgbClr val="FFFFFF"/>
                </a:solidFill>
                <a:latin typeface="Arial"/>
              </a:rPr>
              <a:t>        </a:t>
            </a:r>
          </a:p>
        </p:txBody>
      </p:sp>
    </p:spTree>
    <p:extLst>
      <p:ext uri="{BB962C8B-B14F-4D97-AF65-F5344CB8AC3E}">
        <p14:creationId xmlns:p14="http://schemas.microsoft.com/office/powerpoint/2010/main" val="8086620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D22ECCC-27CD-E54A-9E78-BF5DAFF92762}"/>
              </a:ext>
            </a:extLst>
          </p:cNvPr>
          <p:cNvSpPr>
            <a:spLocks noGrp="1"/>
          </p:cNvSpPr>
          <p:nvPr>
            <p:ph type="title"/>
          </p:nvPr>
        </p:nvSpPr>
        <p:spPr/>
        <p:txBody>
          <a:bodyPr/>
          <a:lstStyle/>
          <a:p>
            <a:r>
              <a:rPr lang="en-US" dirty="0"/>
              <a:t>Summary </a:t>
            </a:r>
          </a:p>
        </p:txBody>
      </p:sp>
      <p:sp>
        <p:nvSpPr>
          <p:cNvPr id="7" name="Content Placeholder 6">
            <a:extLst>
              <a:ext uri="{FF2B5EF4-FFF2-40B4-BE49-F238E27FC236}">
                <a16:creationId xmlns:a16="http://schemas.microsoft.com/office/drawing/2014/main" id="{724BF60E-14C3-6A41-986E-25DB8CAC3B31}"/>
              </a:ext>
            </a:extLst>
          </p:cNvPr>
          <p:cNvSpPr>
            <a:spLocks noGrp="1"/>
          </p:cNvSpPr>
          <p:nvPr>
            <p:ph idx="1"/>
          </p:nvPr>
        </p:nvSpPr>
        <p:spPr/>
        <p:txBody>
          <a:bodyPr/>
          <a:lstStyle/>
          <a:p>
            <a:r>
              <a:rPr lang="en-US" dirty="0"/>
              <a:t>Explicit, basic fact instruction is vital! For students who struggle, teachers must be systematic in how they deliver fact instruction. </a:t>
            </a:r>
          </a:p>
          <a:p>
            <a:r>
              <a:rPr lang="en-US" dirty="0"/>
              <a:t>Students need mastery of facts, starting with addition and subtraction, to be successful in multidigit computations, thus freeing their working memory.</a:t>
            </a:r>
          </a:p>
          <a:p>
            <a:r>
              <a:rPr lang="en-US" dirty="0"/>
              <a:t>Teachers should use multiple representations to show how to solve facts and build conceptual understanding while leading to procedural fluency. </a:t>
            </a:r>
          </a:p>
        </p:txBody>
      </p:sp>
      <p:sp>
        <p:nvSpPr>
          <p:cNvPr id="5" name="Slide Number Placeholder 4">
            <a:extLst>
              <a:ext uri="{FF2B5EF4-FFF2-40B4-BE49-F238E27FC236}">
                <a16:creationId xmlns:a16="http://schemas.microsoft.com/office/drawing/2014/main" id="{493857FC-2710-B044-882F-C70F67195B55}"/>
              </a:ext>
            </a:extLst>
          </p:cNvPr>
          <p:cNvSpPr>
            <a:spLocks noGrp="1"/>
          </p:cNvSpPr>
          <p:nvPr>
            <p:ph type="sldNum" sz="quarter" idx="10"/>
          </p:nvPr>
        </p:nvSpPr>
        <p:spPr/>
        <p:txBody>
          <a:bodyPr/>
          <a:lstStyle/>
          <a:p>
            <a:fld id="{556C903B-A9A8-9643-9413-B88BA9C2F039}" type="slidenum">
              <a:rPr lang="en-US" smtClean="0"/>
              <a:t>44</a:t>
            </a:fld>
            <a:endParaRPr lang="en-US" dirty="0"/>
          </a:p>
        </p:txBody>
      </p:sp>
    </p:spTree>
    <p:extLst>
      <p:ext uri="{BB962C8B-B14F-4D97-AF65-F5344CB8AC3E}">
        <p14:creationId xmlns:p14="http://schemas.microsoft.com/office/powerpoint/2010/main" val="21951391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lstStyle/>
          <a:p>
            <a:r>
              <a:rPr lang="en-US" dirty="0"/>
              <a:t>Disclaimer</a:t>
            </a:r>
          </a:p>
        </p:txBody>
      </p:sp>
      <p:sp>
        <p:nvSpPr>
          <p:cNvPr id="9" name="Content Placeholder 2"/>
          <p:cNvSpPr>
            <a:spLocks noGrp="1"/>
          </p:cNvSpPr>
          <p:nvPr>
            <p:ph idx="1"/>
          </p:nvPr>
        </p:nvSpPr>
        <p:spPr>
          <a:xfrm>
            <a:off x="687390" y="1611468"/>
            <a:ext cx="8119038" cy="4714531"/>
          </a:xfrm>
        </p:spPr>
        <p:txBody>
          <a:bodyPr/>
          <a:lstStyle/>
          <a:p>
            <a:r>
              <a:rPr lang="en-US" dirty="0"/>
              <a:t>This module was produced under a grant from the Investing in Innovation Fund (i3), U.S. Department of Education, Award No. </a:t>
            </a:r>
            <a:r>
              <a:rPr lang="en-US"/>
              <a:t>U411C140029.</a:t>
            </a:r>
          </a:p>
          <a:p>
            <a:pPr marL="0" indent="0">
              <a:buNone/>
            </a:pPr>
            <a:endParaRPr lang="en-US" dirty="0"/>
          </a:p>
          <a:p>
            <a:pPr marL="0" indent="0">
              <a:buNone/>
            </a:pPr>
            <a:r>
              <a:rPr lang="en-US" dirty="0"/>
              <a:t>The views expressed herein do not necessarily represent the positions or polices of the U.S. Department of Education. No official endorsement by the U.S. Department of Education of any product, commodity, service, or enterprise mentioned in this website is intended or should be inferred.</a:t>
            </a:r>
          </a:p>
        </p:txBody>
      </p:sp>
      <p:sp>
        <p:nvSpPr>
          <p:cNvPr id="2" name="Slide Number Placeholder 1"/>
          <p:cNvSpPr>
            <a:spLocks noGrp="1"/>
          </p:cNvSpPr>
          <p:nvPr>
            <p:ph type="sldNum" sz="quarter" idx="10"/>
          </p:nvPr>
        </p:nvSpPr>
        <p:spPr/>
        <p:txBody>
          <a:bodyPr/>
          <a:lstStyle/>
          <a:p>
            <a:pPr algn="r"/>
            <a:fld id="{F3477EC8-074D-41C4-94AE-E9EA7CEEA348}" type="slidenum">
              <a:rPr lang="en-US" smtClean="0"/>
              <a:pPr algn="r"/>
              <a:t>45</a:t>
            </a:fld>
            <a:endParaRPr lang="en-US" dirty="0"/>
          </a:p>
        </p:txBody>
      </p:sp>
    </p:spTree>
    <p:extLst>
      <p:ext uri="{BB962C8B-B14F-4D97-AF65-F5344CB8AC3E}">
        <p14:creationId xmlns:p14="http://schemas.microsoft.com/office/powerpoint/2010/main" val="15292784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hidden="1">
            <a:extLst>
              <a:ext uri="{FF2B5EF4-FFF2-40B4-BE49-F238E27FC236}">
                <a16:creationId xmlns:a16="http://schemas.microsoft.com/office/drawing/2014/main" id="{BAE5DE87-BA9C-4510-8566-006BF036591B}"/>
              </a:ext>
            </a:extLst>
          </p:cNvPr>
          <p:cNvSpPr>
            <a:spLocks noGrp="1"/>
          </p:cNvSpPr>
          <p:nvPr>
            <p:ph type="title"/>
          </p:nvPr>
        </p:nvSpPr>
        <p:spPr/>
        <p:txBody>
          <a:bodyPr/>
          <a:lstStyle/>
          <a:p>
            <a:r>
              <a:rPr lang="en-US" dirty="0"/>
              <a:t>Info</a:t>
            </a:r>
          </a:p>
        </p:txBody>
      </p:sp>
      <p:sp>
        <p:nvSpPr>
          <p:cNvPr id="2" name="Text Placeholder 1"/>
          <p:cNvSpPr>
            <a:spLocks noGrp="1"/>
          </p:cNvSpPr>
          <p:nvPr>
            <p:ph type="body" sz="quarter" idx="10"/>
          </p:nvPr>
        </p:nvSpPr>
        <p:spPr/>
        <p:txBody>
          <a:bodyPr/>
          <a:lstStyle/>
          <a:p>
            <a:pPr lvl="0"/>
            <a:endParaRPr lang="en-US" dirty="0"/>
          </a:p>
          <a:p>
            <a:pPr lvl="0"/>
            <a:endParaRPr lang="en-US" dirty="0"/>
          </a:p>
          <a:p>
            <a:pPr lvl="0"/>
            <a:r>
              <a:rPr lang="en-US" dirty="0"/>
              <a:t>1000 Thomas Jefferson Street NW</a:t>
            </a:r>
          </a:p>
          <a:p>
            <a:pPr lvl="0"/>
            <a:r>
              <a:rPr lang="en-US" dirty="0"/>
              <a:t>Washington, DC 20007-3835</a:t>
            </a:r>
          </a:p>
          <a:p>
            <a:pPr lvl="0"/>
            <a:r>
              <a:rPr lang="en-US" dirty="0"/>
              <a:t>General Information: 202-403-5000</a:t>
            </a:r>
          </a:p>
          <a:p>
            <a:pPr lvl="0"/>
            <a:r>
              <a:rPr lang="en-US" dirty="0"/>
              <a:t>www.air.org</a:t>
            </a:r>
          </a:p>
        </p:txBody>
      </p:sp>
      <p:sp>
        <p:nvSpPr>
          <p:cNvPr id="5" name="Slide Number Placeholder 4"/>
          <p:cNvSpPr>
            <a:spLocks noGrp="1"/>
          </p:cNvSpPr>
          <p:nvPr>
            <p:ph type="sldNum" sz="quarter" idx="11"/>
          </p:nvPr>
        </p:nvSpPr>
        <p:spPr/>
        <p:txBody>
          <a:bodyPr/>
          <a:lstStyle/>
          <a:p>
            <a:fld id="{F3477EC8-074D-41C4-94AE-E9EA7CEEA348}" type="slidenum">
              <a:rPr>
                <a:solidFill>
                  <a:srgbClr val="003462">
                    <a:lumMod val="75000"/>
                  </a:srgbClr>
                </a:solidFill>
              </a:rPr>
              <a:pPr/>
              <a:t>46</a:t>
            </a:fld>
            <a:endParaRPr dirty="0">
              <a:solidFill>
                <a:srgbClr val="003462">
                  <a:lumMod val="75000"/>
                </a:srgbClr>
              </a:solidFill>
            </a:endParaRPr>
          </a:p>
        </p:txBody>
      </p:sp>
    </p:spTree>
    <p:extLst>
      <p:ext uri="{BB962C8B-B14F-4D97-AF65-F5344CB8AC3E}">
        <p14:creationId xmlns:p14="http://schemas.microsoft.com/office/powerpoint/2010/main" val="1120604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Characteristics of Instruction Across the Tiers </a:t>
            </a:r>
          </a:p>
        </p:txBody>
      </p:sp>
      <p:sp>
        <p:nvSpPr>
          <p:cNvPr id="2" name="Slide Number Placeholder 1"/>
          <p:cNvSpPr>
            <a:spLocks noGrp="1"/>
          </p:cNvSpPr>
          <p:nvPr>
            <p:ph type="sldNum" sz="quarter" idx="10"/>
          </p:nvPr>
        </p:nvSpPr>
        <p:spPr/>
        <p:txBody>
          <a:bodyPr/>
          <a:lstStyle/>
          <a:p>
            <a:fld id="{F3477EC8-074D-41C4-94AE-E9EA7CEEA348}" type="slidenum">
              <a:rPr lang="en-US"/>
              <a:pPr/>
              <a:t>5</a:t>
            </a:fld>
            <a:endParaRPr lang="en-US" dirty="0"/>
          </a:p>
        </p:txBody>
      </p:sp>
      <p:graphicFrame>
        <p:nvGraphicFramePr>
          <p:cNvPr id="7" name="Content Placeholder 6" descr="A review table that highlights the differences between the tiers in terms of the instruction or intervention approach, group size, monitor progress, and population served. Second cloumn describes Primary or T1. Instruction here is comprehensive research-based curriculum, group size is class-wide (with some small group instruction. Progress is monitored once per term, and all students are served under this. Next is the secondary or T2. Here, instruction or the intervention approach is standardized, targeted small-group instruction, with 3 to 7 students, that will have at least progress monirored at least once a month, and this for at-risk students. The last is Intensive or T3. Under this tier, intervention will be individulazed based on student data with no more than 3 students. Progress is to be monitored on a weekly basis, and the population that falls under here are those with sifnificant and persistent learnig needs. "/>
          <p:cNvGraphicFramePr>
            <a:graphicFrameLocks/>
          </p:cNvGraphicFramePr>
          <p:nvPr>
            <p:extLst>
              <p:ext uri="{D42A27DB-BD31-4B8C-83A1-F6EECF244321}">
                <p14:modId xmlns:p14="http://schemas.microsoft.com/office/powerpoint/2010/main" val="1599231406"/>
              </p:ext>
            </p:extLst>
          </p:nvPr>
        </p:nvGraphicFramePr>
        <p:xfrm>
          <a:off x="687390" y="1409075"/>
          <a:ext cx="6580921" cy="4455159"/>
        </p:xfrm>
        <a:graphic>
          <a:graphicData uri="http://schemas.openxmlformats.org/drawingml/2006/table">
            <a:tbl>
              <a:tblPr firstRow="1" bandRow="1">
                <a:tableStyleId>{5C22544A-7EE6-4342-B048-85BDC9FD1C3A}</a:tableStyleId>
              </a:tblPr>
              <a:tblGrid>
                <a:gridCol w="1419916">
                  <a:extLst>
                    <a:ext uri="{9D8B030D-6E8A-4147-A177-3AD203B41FA5}">
                      <a16:colId xmlns:a16="http://schemas.microsoft.com/office/drawing/2014/main" val="20000"/>
                    </a:ext>
                  </a:extLst>
                </a:gridCol>
                <a:gridCol w="1781774">
                  <a:extLst>
                    <a:ext uri="{9D8B030D-6E8A-4147-A177-3AD203B41FA5}">
                      <a16:colId xmlns:a16="http://schemas.microsoft.com/office/drawing/2014/main" val="20001"/>
                    </a:ext>
                  </a:extLst>
                </a:gridCol>
                <a:gridCol w="1683471">
                  <a:extLst>
                    <a:ext uri="{9D8B030D-6E8A-4147-A177-3AD203B41FA5}">
                      <a16:colId xmlns:a16="http://schemas.microsoft.com/office/drawing/2014/main" val="20002"/>
                    </a:ext>
                  </a:extLst>
                </a:gridCol>
                <a:gridCol w="1695760">
                  <a:extLst>
                    <a:ext uri="{9D8B030D-6E8A-4147-A177-3AD203B41FA5}">
                      <a16:colId xmlns:a16="http://schemas.microsoft.com/office/drawing/2014/main" val="20003"/>
                    </a:ext>
                  </a:extLst>
                </a:gridCol>
              </a:tblGrid>
              <a:tr h="565535">
                <a:tc>
                  <a:txBody>
                    <a:bodyPr/>
                    <a:lstStyle/>
                    <a:p>
                      <a:endParaRPr lang="en-US" sz="1600" dirty="0"/>
                    </a:p>
                  </a:txBody>
                  <a:tcPr marL="68580" marR="68580" marT="34290" marB="34290"/>
                </a:tc>
                <a:tc>
                  <a:txBody>
                    <a:bodyPr/>
                    <a:lstStyle/>
                    <a:p>
                      <a:r>
                        <a:rPr lang="en-US" sz="1600" dirty="0"/>
                        <a:t>Primary (T1)</a:t>
                      </a:r>
                    </a:p>
                  </a:txBody>
                  <a:tcPr marL="68580" marR="68580" marT="34290" marB="34290" anchor="b" anchorCtr="1"/>
                </a:tc>
                <a:tc>
                  <a:txBody>
                    <a:bodyPr/>
                    <a:lstStyle/>
                    <a:p>
                      <a:r>
                        <a:rPr lang="en-US" sz="1600" dirty="0"/>
                        <a:t>Secondary (T2)</a:t>
                      </a:r>
                    </a:p>
                  </a:txBody>
                  <a:tcPr marL="68580" marR="68580" marT="34290" marB="34290" anchor="b" anchorCtr="1"/>
                </a:tc>
                <a:tc>
                  <a:txBody>
                    <a:bodyPr/>
                    <a:lstStyle/>
                    <a:p>
                      <a:r>
                        <a:rPr lang="en-US" sz="1600" dirty="0"/>
                        <a:t>Intensive (T3) </a:t>
                      </a:r>
                    </a:p>
                  </a:txBody>
                  <a:tcPr marL="68580" marR="68580" marT="34290" marB="34290" anchor="b" anchorCtr="1"/>
                </a:tc>
                <a:extLst>
                  <a:ext uri="{0D108BD9-81ED-4DB2-BD59-A6C34878D82A}">
                    <a16:rowId xmlns:a16="http://schemas.microsoft.com/office/drawing/2014/main" val="10000"/>
                  </a:ext>
                </a:extLst>
              </a:tr>
              <a:tr h="1051250">
                <a:tc>
                  <a:txBody>
                    <a:bodyPr/>
                    <a:lstStyle/>
                    <a:p>
                      <a:r>
                        <a:rPr lang="en-US" sz="1600" b="1" dirty="0">
                          <a:solidFill>
                            <a:schemeClr val="bg1"/>
                          </a:solidFill>
                        </a:rPr>
                        <a:t>Instruction/</a:t>
                      </a:r>
                    </a:p>
                    <a:p>
                      <a:r>
                        <a:rPr lang="en-US" sz="1600" b="1" dirty="0">
                          <a:solidFill>
                            <a:schemeClr val="bg1"/>
                          </a:solidFill>
                        </a:rPr>
                        <a:t>Intervention</a:t>
                      </a:r>
                      <a:r>
                        <a:rPr lang="en-US" sz="1600" b="1" baseline="0" dirty="0">
                          <a:solidFill>
                            <a:schemeClr val="bg1"/>
                          </a:solidFill>
                        </a:rPr>
                        <a:t> Approach</a:t>
                      </a:r>
                      <a:endParaRPr lang="en-US" sz="1600" b="1" dirty="0">
                        <a:solidFill>
                          <a:schemeClr val="bg1"/>
                        </a:solidFill>
                      </a:endParaRPr>
                    </a:p>
                  </a:txBody>
                  <a:tcPr marL="68580" marR="68580" marT="34290" marB="34290">
                    <a:solidFill>
                      <a:schemeClr val="tx2"/>
                    </a:solidFill>
                  </a:tcPr>
                </a:tc>
                <a:tc>
                  <a:txBody>
                    <a:bodyPr/>
                    <a:lstStyle/>
                    <a:p>
                      <a:r>
                        <a:rPr lang="en-US" sz="1600" dirty="0"/>
                        <a:t>Comprehensive</a:t>
                      </a:r>
                      <a:r>
                        <a:rPr lang="en-US" sz="1600" baseline="0" dirty="0"/>
                        <a:t> research-based curriculum</a:t>
                      </a:r>
                      <a:endParaRPr lang="en-US" sz="1600" dirty="0"/>
                    </a:p>
                  </a:txBody>
                  <a:tcPr marL="68580" marR="68580" marT="34290" marB="34290"/>
                </a:tc>
                <a:tc>
                  <a:txBody>
                    <a:bodyPr/>
                    <a:lstStyle/>
                    <a:p>
                      <a:r>
                        <a:rPr lang="en-US" sz="1600" dirty="0"/>
                        <a:t>Standardized, targeted</a:t>
                      </a:r>
                      <a:r>
                        <a:rPr lang="en-US" sz="1600" baseline="0" dirty="0"/>
                        <a:t> </a:t>
                      </a:r>
                      <a:r>
                        <a:rPr lang="en-US" sz="1600" dirty="0"/>
                        <a:t>small-group instruction</a:t>
                      </a:r>
                    </a:p>
                  </a:txBody>
                  <a:tcPr marL="68580" marR="68580" marT="34290" marB="34290"/>
                </a:tc>
                <a:tc>
                  <a:txBody>
                    <a:bodyPr/>
                    <a:lstStyle/>
                    <a:p>
                      <a:r>
                        <a:rPr lang="en-US" sz="1600" dirty="0"/>
                        <a:t>Individualized,</a:t>
                      </a:r>
                      <a:r>
                        <a:rPr lang="en-US" sz="1600" baseline="0" dirty="0"/>
                        <a:t> based on student data </a:t>
                      </a:r>
                      <a:endParaRPr lang="en-US" sz="1600" dirty="0"/>
                    </a:p>
                  </a:txBody>
                  <a:tcPr marL="68580" marR="68580" marT="34290" marB="34290"/>
                </a:tc>
                <a:extLst>
                  <a:ext uri="{0D108BD9-81ED-4DB2-BD59-A6C34878D82A}">
                    <a16:rowId xmlns:a16="http://schemas.microsoft.com/office/drawing/2014/main" val="10001"/>
                  </a:ext>
                </a:extLst>
              </a:tr>
              <a:tr h="1051250">
                <a:tc>
                  <a:txBody>
                    <a:bodyPr/>
                    <a:lstStyle/>
                    <a:p>
                      <a:r>
                        <a:rPr lang="en-US" sz="1600" b="1" dirty="0">
                          <a:solidFill>
                            <a:schemeClr val="bg1"/>
                          </a:solidFill>
                        </a:rPr>
                        <a:t>Group</a:t>
                      </a:r>
                      <a:r>
                        <a:rPr lang="en-US" sz="1600" b="1" baseline="0" dirty="0">
                          <a:solidFill>
                            <a:schemeClr val="bg1"/>
                          </a:solidFill>
                        </a:rPr>
                        <a:t> Size </a:t>
                      </a:r>
                      <a:endParaRPr lang="en-US" sz="1600" b="1" dirty="0">
                        <a:solidFill>
                          <a:schemeClr val="bg1"/>
                        </a:solidFill>
                      </a:endParaRPr>
                    </a:p>
                  </a:txBody>
                  <a:tcPr marL="68580" marR="68580" marT="34290" marB="34290">
                    <a:solidFill>
                      <a:schemeClr val="tx2"/>
                    </a:solidFill>
                  </a:tcPr>
                </a:tc>
                <a:tc>
                  <a:txBody>
                    <a:bodyPr/>
                    <a:lstStyle/>
                    <a:p>
                      <a:r>
                        <a:rPr lang="en-US" sz="1600" dirty="0"/>
                        <a:t>Classwide</a:t>
                      </a:r>
                      <a:r>
                        <a:rPr lang="en-US" sz="1600" baseline="0" dirty="0"/>
                        <a:t> (with some small-group instruction)</a:t>
                      </a:r>
                      <a:endParaRPr lang="en-US" sz="1600" dirty="0"/>
                    </a:p>
                  </a:txBody>
                  <a:tcPr marL="68580" marR="68580" marT="34290" marB="34290"/>
                </a:tc>
                <a:tc>
                  <a:txBody>
                    <a:bodyPr/>
                    <a:lstStyle/>
                    <a:p>
                      <a:r>
                        <a:rPr lang="en-US" sz="1600" dirty="0"/>
                        <a:t>3</a:t>
                      </a:r>
                      <a:r>
                        <a:rPr lang="en-US" sz="1600" dirty="0">
                          <a:latin typeface="Calibri"/>
                        </a:rPr>
                        <a:t>–</a:t>
                      </a:r>
                      <a:r>
                        <a:rPr lang="en-US" sz="1600" dirty="0"/>
                        <a:t>7</a:t>
                      </a:r>
                      <a:r>
                        <a:rPr lang="en-US" sz="1600" baseline="0" dirty="0"/>
                        <a:t> students</a:t>
                      </a:r>
                      <a:endParaRPr lang="en-US" sz="1600" dirty="0"/>
                    </a:p>
                  </a:txBody>
                  <a:tcPr marL="68580" marR="68580" marT="34290" marB="34290"/>
                </a:tc>
                <a:tc>
                  <a:txBody>
                    <a:bodyPr/>
                    <a:lstStyle/>
                    <a:p>
                      <a:r>
                        <a:rPr lang="en-US" sz="1600" dirty="0"/>
                        <a:t>No more than </a:t>
                      </a:r>
                      <a:br>
                        <a:rPr lang="en-US" sz="1600" dirty="0"/>
                      </a:br>
                      <a:r>
                        <a:rPr lang="en-US" sz="1600" dirty="0"/>
                        <a:t>3 students</a:t>
                      </a:r>
                    </a:p>
                  </a:txBody>
                  <a:tcPr marL="68580" marR="68580" marT="34290" marB="34290"/>
                </a:tc>
                <a:extLst>
                  <a:ext uri="{0D108BD9-81ED-4DB2-BD59-A6C34878D82A}">
                    <a16:rowId xmlns:a16="http://schemas.microsoft.com/office/drawing/2014/main" val="10002"/>
                  </a:ext>
                </a:extLst>
              </a:tr>
              <a:tr h="735874">
                <a:tc>
                  <a:txBody>
                    <a:bodyPr/>
                    <a:lstStyle/>
                    <a:p>
                      <a:r>
                        <a:rPr lang="en-US" sz="1600" b="1" dirty="0">
                          <a:solidFill>
                            <a:schemeClr val="bg1"/>
                          </a:solidFill>
                        </a:rPr>
                        <a:t>Monitor</a:t>
                      </a:r>
                      <a:r>
                        <a:rPr lang="en-US" sz="1600" b="1" baseline="0" dirty="0">
                          <a:solidFill>
                            <a:schemeClr val="bg1"/>
                          </a:solidFill>
                        </a:rPr>
                        <a:t> Progress</a:t>
                      </a:r>
                      <a:endParaRPr lang="en-US" sz="1600" b="1" dirty="0">
                        <a:solidFill>
                          <a:schemeClr val="bg1"/>
                        </a:solidFill>
                      </a:endParaRPr>
                    </a:p>
                  </a:txBody>
                  <a:tcPr marL="68580" marR="68580" marT="34290" marB="34290">
                    <a:solidFill>
                      <a:schemeClr val="tx2"/>
                    </a:solidFill>
                  </a:tcPr>
                </a:tc>
                <a:tc>
                  <a:txBody>
                    <a:bodyPr/>
                    <a:lstStyle/>
                    <a:p>
                      <a:r>
                        <a:rPr lang="en-US" sz="1600" dirty="0"/>
                        <a:t>Once per term</a:t>
                      </a:r>
                    </a:p>
                  </a:txBody>
                  <a:tcPr marL="68580" marR="68580" marT="34290" marB="34290"/>
                </a:tc>
                <a:tc>
                  <a:txBody>
                    <a:bodyPr/>
                    <a:lstStyle/>
                    <a:p>
                      <a:r>
                        <a:rPr lang="en-US" sz="1600" dirty="0"/>
                        <a:t>At least</a:t>
                      </a:r>
                      <a:r>
                        <a:rPr lang="en-US" sz="1600" baseline="0" dirty="0"/>
                        <a:t> once per month</a:t>
                      </a:r>
                      <a:endParaRPr lang="en-US" sz="1600" dirty="0"/>
                    </a:p>
                  </a:txBody>
                  <a:tcPr marL="68580" marR="68580" marT="34290" marB="34290"/>
                </a:tc>
                <a:tc>
                  <a:txBody>
                    <a:bodyPr/>
                    <a:lstStyle/>
                    <a:p>
                      <a:r>
                        <a:rPr lang="en-US" sz="1600" dirty="0"/>
                        <a:t>Weekly*</a:t>
                      </a:r>
                    </a:p>
                  </a:txBody>
                  <a:tcPr marL="68580" marR="68580" marT="34290" marB="34290"/>
                </a:tc>
                <a:extLst>
                  <a:ext uri="{0D108BD9-81ED-4DB2-BD59-A6C34878D82A}">
                    <a16:rowId xmlns:a16="http://schemas.microsoft.com/office/drawing/2014/main" val="10003"/>
                  </a:ext>
                </a:extLst>
              </a:tr>
              <a:tr h="1051250">
                <a:tc>
                  <a:txBody>
                    <a:bodyPr/>
                    <a:lstStyle/>
                    <a:p>
                      <a:r>
                        <a:rPr lang="en-US" sz="1600" b="1" dirty="0">
                          <a:solidFill>
                            <a:schemeClr val="bg1"/>
                          </a:solidFill>
                        </a:rPr>
                        <a:t>Population</a:t>
                      </a:r>
                      <a:r>
                        <a:rPr lang="en-US" sz="1600" b="1" baseline="0" dirty="0">
                          <a:solidFill>
                            <a:schemeClr val="bg1"/>
                          </a:solidFill>
                        </a:rPr>
                        <a:t> Served</a:t>
                      </a:r>
                      <a:endParaRPr lang="en-US" sz="1600" b="1" dirty="0">
                        <a:solidFill>
                          <a:schemeClr val="bg1"/>
                        </a:solidFill>
                      </a:endParaRPr>
                    </a:p>
                  </a:txBody>
                  <a:tcPr marL="68580" marR="68580" marT="34290" marB="34290">
                    <a:solidFill>
                      <a:schemeClr val="tx2"/>
                    </a:solidFill>
                  </a:tcPr>
                </a:tc>
                <a:tc>
                  <a:txBody>
                    <a:bodyPr/>
                    <a:lstStyle/>
                    <a:p>
                      <a:r>
                        <a:rPr lang="en-US" sz="1600" dirty="0"/>
                        <a:t>All</a:t>
                      </a:r>
                      <a:r>
                        <a:rPr lang="en-US" sz="1600" baseline="0" dirty="0"/>
                        <a:t> students</a:t>
                      </a:r>
                      <a:endParaRPr lang="en-US" sz="1600" dirty="0"/>
                    </a:p>
                  </a:txBody>
                  <a:tcPr marL="68580" marR="68580" marT="34290" marB="34290"/>
                </a:tc>
                <a:tc>
                  <a:txBody>
                    <a:bodyPr/>
                    <a:lstStyle/>
                    <a:p>
                      <a:r>
                        <a:rPr lang="en-US" sz="1600" dirty="0"/>
                        <a:t>At-risk students</a:t>
                      </a:r>
                      <a:r>
                        <a:rPr lang="en-US" sz="1600" baseline="0" dirty="0"/>
                        <a:t> </a:t>
                      </a:r>
                      <a:endParaRPr lang="en-US" sz="1600" dirty="0"/>
                    </a:p>
                  </a:txBody>
                  <a:tcPr marL="68580" marR="68580" marT="34290" marB="34290"/>
                </a:tc>
                <a:tc>
                  <a:txBody>
                    <a:bodyPr/>
                    <a:lstStyle/>
                    <a:p>
                      <a:r>
                        <a:rPr lang="en-US" sz="1600" dirty="0"/>
                        <a:t>Students with significant</a:t>
                      </a:r>
                      <a:r>
                        <a:rPr lang="en-US" sz="1600" baseline="0" dirty="0"/>
                        <a:t> and persistent learning needs</a:t>
                      </a:r>
                      <a:endParaRPr lang="en-US" sz="1600" dirty="0"/>
                    </a:p>
                  </a:txBody>
                  <a:tcPr marL="68580" marR="68580" marT="34290" marB="34290"/>
                </a:tc>
                <a:extLst>
                  <a:ext uri="{0D108BD9-81ED-4DB2-BD59-A6C34878D82A}">
                    <a16:rowId xmlns:a16="http://schemas.microsoft.com/office/drawing/2014/main" val="10004"/>
                  </a:ext>
                </a:extLst>
              </a:tr>
            </a:tbl>
          </a:graphicData>
        </a:graphic>
      </p:graphicFrame>
      <p:sp>
        <p:nvSpPr>
          <p:cNvPr id="5" name="TextBox 4"/>
          <p:cNvSpPr txBox="1"/>
          <p:nvPr/>
        </p:nvSpPr>
        <p:spPr>
          <a:xfrm>
            <a:off x="7360946" y="3930481"/>
            <a:ext cx="1670538" cy="1200329"/>
          </a:xfrm>
          <a:prstGeom prst="rect">
            <a:avLst/>
          </a:prstGeom>
          <a:noFill/>
        </p:spPr>
        <p:txBody>
          <a:bodyPr wrap="square" rtlCol="0">
            <a:spAutoFit/>
          </a:bodyPr>
          <a:lstStyle/>
          <a:p>
            <a:pPr algn="ctr" defTabSz="685800"/>
            <a:r>
              <a:rPr lang="en-US" sz="1800" b="1" dirty="0">
                <a:solidFill>
                  <a:srgbClr val="4B76A0"/>
                </a:solidFill>
              </a:rPr>
              <a:t>DBI is an approach to intensive intervention</a:t>
            </a:r>
          </a:p>
        </p:txBody>
      </p:sp>
      <p:sp>
        <p:nvSpPr>
          <p:cNvPr id="11" name="Bent-Up Arrow 10">
            <a:extLst>
              <a:ext uri="{C183D7F6-B498-43B3-948B-1728B52AA6E4}">
                <adec:decorative xmlns:adec="http://schemas.microsoft.com/office/drawing/2017/decorative" val="1"/>
              </a:ext>
            </a:extLst>
          </p:cNvPr>
          <p:cNvSpPr/>
          <p:nvPr/>
        </p:nvSpPr>
        <p:spPr>
          <a:xfrm rot="16200000">
            <a:off x="7082215" y="2542853"/>
            <a:ext cx="1567963" cy="1010501"/>
          </a:xfrm>
          <a:prstGeom prst="bentUpArrow">
            <a:avLst>
              <a:gd name="adj1" fmla="val 25000"/>
              <a:gd name="adj2" fmla="val 19256"/>
              <a:gd name="adj3" fmla="val 49653"/>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800" dirty="0">
              <a:solidFill>
                <a:srgbClr val="FFFFFF"/>
              </a:solidFill>
              <a:latin typeface="Arial"/>
            </a:endParaRPr>
          </a:p>
        </p:txBody>
      </p:sp>
      <p:sp>
        <p:nvSpPr>
          <p:cNvPr id="4" name="TextBox 3">
            <a:extLst>
              <a:ext uri="{FF2B5EF4-FFF2-40B4-BE49-F238E27FC236}">
                <a16:creationId xmlns:a16="http://schemas.microsoft.com/office/drawing/2014/main" id="{4DC7F6CF-DD5E-4182-BC81-4FFCA8337984}"/>
              </a:ext>
            </a:extLst>
          </p:cNvPr>
          <p:cNvSpPr txBox="1"/>
          <p:nvPr/>
        </p:nvSpPr>
        <p:spPr>
          <a:xfrm>
            <a:off x="696788" y="5864233"/>
            <a:ext cx="6349429" cy="307777"/>
          </a:xfrm>
          <a:prstGeom prst="rect">
            <a:avLst/>
          </a:prstGeom>
          <a:noFill/>
        </p:spPr>
        <p:txBody>
          <a:bodyPr wrap="square" rtlCol="0">
            <a:spAutoFit/>
          </a:bodyPr>
          <a:lstStyle/>
          <a:p>
            <a:r>
              <a:rPr lang="en-US" sz="1400" dirty="0"/>
              <a:t>*Or as indicated by the assessment instructions.</a:t>
            </a:r>
          </a:p>
        </p:txBody>
      </p:sp>
    </p:spTree>
    <p:extLst>
      <p:ext uri="{BB962C8B-B14F-4D97-AF65-F5344CB8AC3E}">
        <p14:creationId xmlns:p14="http://schemas.microsoft.com/office/powerpoint/2010/main" val="482699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 DBI Steps</a:t>
            </a:r>
          </a:p>
        </p:txBody>
      </p:sp>
      <p:sp>
        <p:nvSpPr>
          <p:cNvPr id="8" name="Content Placeholder 2"/>
          <p:cNvSpPr>
            <a:spLocks noGrp="1"/>
          </p:cNvSpPr>
          <p:nvPr>
            <p:ph sz="quarter" idx="11"/>
          </p:nvPr>
        </p:nvSpPr>
        <p:spPr>
          <a:xfrm>
            <a:off x="687389" y="1074695"/>
            <a:ext cx="4697411" cy="5251495"/>
          </a:xfrm>
        </p:spPr>
        <p:txBody>
          <a:bodyPr/>
          <a:lstStyle/>
          <a:p>
            <a:pPr marL="385763" indent="-385763">
              <a:spcBef>
                <a:spcPts val="1800"/>
              </a:spcBef>
              <a:buAutoNum type="arabicPeriod"/>
            </a:pPr>
            <a:r>
              <a:rPr lang="en-US" dirty="0"/>
              <a:t>Secondary intervention program, delivered with greater intensity</a:t>
            </a:r>
          </a:p>
          <a:p>
            <a:pPr marL="385763" indent="-385763">
              <a:spcBef>
                <a:spcPts val="1800"/>
              </a:spcBef>
              <a:buAutoNum type="arabicPeriod"/>
            </a:pPr>
            <a:r>
              <a:rPr lang="en-US" dirty="0"/>
              <a:t>Progress monitoring</a:t>
            </a:r>
          </a:p>
          <a:p>
            <a:pPr marL="385763" indent="-385763">
              <a:spcBef>
                <a:spcPts val="1800"/>
              </a:spcBef>
              <a:buAutoNum type="arabicPeriod"/>
            </a:pPr>
            <a:r>
              <a:rPr lang="en-US" dirty="0"/>
              <a:t>Informal diagnostic assessment</a:t>
            </a:r>
          </a:p>
          <a:p>
            <a:pPr marL="385763" indent="-385763">
              <a:spcBef>
                <a:spcPts val="1800"/>
              </a:spcBef>
              <a:buAutoNum type="arabicPeriod"/>
            </a:pPr>
            <a:r>
              <a:rPr lang="en-US" dirty="0"/>
              <a:t>Adaptation</a:t>
            </a:r>
          </a:p>
          <a:p>
            <a:pPr marL="385763" indent="-385763">
              <a:spcBef>
                <a:spcPts val="1800"/>
              </a:spcBef>
              <a:buAutoNum type="arabicPeriod"/>
            </a:pPr>
            <a:r>
              <a:rPr lang="en-US" dirty="0"/>
              <a:t>Continued progress monitoring, with adaptations occurring whenever necessary to ensure adequate progress</a:t>
            </a:r>
          </a:p>
        </p:txBody>
      </p:sp>
      <p:sp>
        <p:nvSpPr>
          <p:cNvPr id="5" name="Slide Number Placeholder 5"/>
          <p:cNvSpPr>
            <a:spLocks noGrp="1"/>
          </p:cNvSpPr>
          <p:nvPr>
            <p:ph type="sldNum" sz="quarter" idx="10"/>
          </p:nvPr>
        </p:nvSpPr>
        <p:spPr/>
        <p:txBody>
          <a:bodyPr/>
          <a:lstStyle/>
          <a:p>
            <a:pPr defTabSz="685800"/>
            <a:fld id="{B094D1B2-26D5-48CC-9B16-6583E954EFA6}" type="slidenum">
              <a:rPr lang="en-US">
                <a:solidFill>
                  <a:srgbClr val="D4D4D4">
                    <a:lumMod val="75000"/>
                  </a:srgbClr>
                </a:solidFill>
                <a:latin typeface="Arial"/>
              </a:rPr>
              <a:pPr defTabSz="685800"/>
              <a:t>6</a:t>
            </a:fld>
            <a:endParaRPr lang="en-US" dirty="0">
              <a:solidFill>
                <a:srgbClr val="D4D4D4">
                  <a:lumMod val="75000"/>
                </a:srgbClr>
              </a:solidFill>
              <a:latin typeface="Arial"/>
            </a:endParaRPr>
          </a:p>
        </p:txBody>
      </p:sp>
      <p:sp>
        <p:nvSpPr>
          <p:cNvPr id="4" name="Rectangle 3">
            <a:extLst>
              <a:ext uri="{C183D7F6-B498-43B3-948B-1728B52AA6E4}">
                <adec:decorative xmlns:adec="http://schemas.microsoft.com/office/drawing/2017/decorative" val="1"/>
              </a:ext>
            </a:extLst>
          </p:cNvPr>
          <p:cNvSpPr/>
          <p:nvPr/>
        </p:nvSpPr>
        <p:spPr>
          <a:xfrm>
            <a:off x="8324961" y="1703815"/>
            <a:ext cx="806824" cy="4685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800" dirty="0">
              <a:solidFill>
                <a:srgbClr val="FFFFFF"/>
              </a:solidFill>
              <a:latin typeface="Arial"/>
            </a:endParaRPr>
          </a:p>
        </p:txBody>
      </p:sp>
      <p:pic>
        <p:nvPicPr>
          <p:cNvPr id="7" name="Picture 6"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isve pointing to diagnostic data to illustrate the cyclical process.">
            <a:extLst>
              <a:ext uri="{FF2B5EF4-FFF2-40B4-BE49-F238E27FC236}">
                <a16:creationId xmlns:a16="http://schemas.microsoft.com/office/drawing/2014/main" id="{A7E83CFC-99D7-6143-80B6-DE4B259DEB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84800" y="1074695"/>
            <a:ext cx="3684281" cy="5308535"/>
          </a:xfrm>
          <a:prstGeom prst="rect">
            <a:avLst/>
          </a:prstGeom>
        </p:spPr>
      </p:pic>
    </p:spTree>
    <p:extLst>
      <p:ext uri="{BB962C8B-B14F-4D97-AF65-F5344CB8AC3E}">
        <p14:creationId xmlns:p14="http://schemas.microsoft.com/office/powerpoint/2010/main" val="3398559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Mathematics Facts</a:t>
            </a:r>
          </a:p>
        </p:txBody>
      </p:sp>
      <p:sp>
        <p:nvSpPr>
          <p:cNvPr id="4" name="Slide Number Placeholder 3"/>
          <p:cNvSpPr>
            <a:spLocks noGrp="1"/>
          </p:cNvSpPr>
          <p:nvPr>
            <p:ph type="sldNum" sz="quarter" idx="12"/>
          </p:nvPr>
        </p:nvSpPr>
        <p:spPr/>
        <p:txBody>
          <a:bodyPr/>
          <a:lstStyle/>
          <a:p>
            <a:fld id="{F3477EC8-074D-41C4-94AE-E9EA7CEEA348}" type="slidenum">
              <a:rPr lang="en-US" smtClean="0"/>
              <a:pPr/>
              <a:t>7</a:t>
            </a:fld>
            <a:endParaRPr lang="en-US" dirty="0"/>
          </a:p>
        </p:txBody>
      </p:sp>
      <p:sp>
        <p:nvSpPr>
          <p:cNvPr id="6" name="5-Point Star 5">
            <a:extLst>
              <a:ext uri="{FF2B5EF4-FFF2-40B4-BE49-F238E27FC236}">
                <a16:creationId xmlns:a16="http://schemas.microsoft.com/office/drawing/2014/main" id="{961D2DBF-EDCF-C143-8229-FFAE382CC520}"/>
              </a:ext>
            </a:extLst>
          </p:cNvPr>
          <p:cNvSpPr/>
          <p:nvPr/>
        </p:nvSpPr>
        <p:spPr>
          <a:xfrm>
            <a:off x="7479756" y="5398520"/>
            <a:ext cx="1353921" cy="1108796"/>
          </a:xfrm>
          <a:prstGeom prst="star5">
            <a:avLst>
              <a:gd name="adj" fmla="val 20002"/>
              <a:gd name="hf" fmla="val 105146"/>
              <a:gd name="vf" fmla="val 110557"/>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750" dirty="0">
                <a:solidFill>
                  <a:srgbClr val="FFFFFF"/>
                </a:solidFill>
                <a:latin typeface="Arial"/>
              </a:rPr>
              <a:t>Handout  #2</a:t>
            </a:r>
            <a:r>
              <a:rPr lang="en-US" sz="600" dirty="0">
                <a:solidFill>
                  <a:srgbClr val="FFFFFF"/>
                </a:solidFill>
                <a:latin typeface="Arial"/>
              </a:rPr>
              <a:t> </a:t>
            </a:r>
            <a:r>
              <a:rPr lang="en-US" sz="900" dirty="0">
                <a:solidFill>
                  <a:srgbClr val="FFFFFF"/>
                </a:solidFill>
                <a:latin typeface="Arial"/>
              </a:rPr>
              <a:t>        </a:t>
            </a:r>
          </a:p>
        </p:txBody>
      </p:sp>
    </p:spTree>
    <p:extLst>
      <p:ext uri="{BB962C8B-B14F-4D97-AF65-F5344CB8AC3E}">
        <p14:creationId xmlns:p14="http://schemas.microsoft.com/office/powerpoint/2010/main" val="3913689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r"/>
            <a:r>
              <a:rPr lang="en-US" sz="3300" b="1" dirty="0">
                <a:latin typeface="Arial" charset="0"/>
              </a:rPr>
              <a:t>What skills are we talking about?</a:t>
            </a:r>
            <a:endParaRPr lang="en-US" sz="3300" dirty="0"/>
          </a:p>
        </p:txBody>
      </p:sp>
      <p:sp>
        <p:nvSpPr>
          <p:cNvPr id="2" name="Content Placeholder 1"/>
          <p:cNvSpPr>
            <a:spLocks noGrp="1"/>
          </p:cNvSpPr>
          <p:nvPr>
            <p:ph idx="1"/>
          </p:nvPr>
        </p:nvSpPr>
        <p:spPr/>
        <p:txBody>
          <a:bodyPr/>
          <a:lstStyle/>
          <a:p>
            <a:endParaRPr lang="en-US" sz="1800" dirty="0">
              <a:solidFill>
                <a:schemeClr val="tx2"/>
              </a:solidFill>
            </a:endParaRPr>
          </a:p>
          <a:p>
            <a:pPr algn="ctr"/>
            <a:r>
              <a:rPr lang="en-US" sz="2400" dirty="0">
                <a:solidFill>
                  <a:schemeClr val="tx2"/>
                </a:solidFill>
              </a:rPr>
              <a:t>Whole-number computation and mathematics fact fluency, defined by the National Council of Teachers of Mathematics (NCTM) (2002) as “having efficient and accurate methods for computing” (p. 152) </a:t>
            </a:r>
          </a:p>
          <a:p>
            <a:pPr algn="ctr"/>
            <a:endParaRPr lang="en-US" sz="2400" dirty="0">
              <a:solidFill>
                <a:schemeClr val="tx2"/>
              </a:solidFill>
            </a:endParaRPr>
          </a:p>
          <a:p>
            <a:pPr algn="ctr"/>
            <a:r>
              <a:rPr lang="en-US" sz="2400" dirty="0">
                <a:solidFill>
                  <a:schemeClr val="tx2"/>
                </a:solidFill>
              </a:rPr>
              <a:t>Connecting basic fact knowledge to multistep and multidigit computations </a:t>
            </a:r>
          </a:p>
          <a:p>
            <a:endParaRPr lang="en-US" sz="1800" dirty="0">
              <a:solidFill>
                <a:schemeClr val="tx2"/>
              </a:solidFill>
            </a:endParaRPr>
          </a:p>
          <a:p>
            <a:pPr algn="r"/>
            <a:endParaRPr lang="en-US" sz="1800" dirty="0">
              <a:solidFill>
                <a:schemeClr val="tx2"/>
              </a:solidFill>
            </a:endParaRPr>
          </a:p>
        </p:txBody>
      </p:sp>
    </p:spTree>
    <p:extLst>
      <p:ext uri="{BB962C8B-B14F-4D97-AF65-F5344CB8AC3E}">
        <p14:creationId xmlns:p14="http://schemas.microsoft.com/office/powerpoint/2010/main" val="520263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Why do students struggle with math facts?</a:t>
            </a:r>
          </a:p>
        </p:txBody>
      </p:sp>
      <p:sp>
        <p:nvSpPr>
          <p:cNvPr id="7" name="Content Placeholder 6"/>
          <p:cNvSpPr>
            <a:spLocks noGrp="1"/>
          </p:cNvSpPr>
          <p:nvPr>
            <p:ph idx="1"/>
          </p:nvPr>
        </p:nvSpPr>
        <p:spPr/>
        <p:txBody>
          <a:bodyPr/>
          <a:lstStyle/>
          <a:p>
            <a:r>
              <a:rPr lang="en-US" dirty="0"/>
              <a:t>Ineffective strategy use</a:t>
            </a:r>
          </a:p>
          <a:p>
            <a:r>
              <a:rPr lang="en-US" dirty="0"/>
              <a:t>Weaknesses in the following:</a:t>
            </a:r>
          </a:p>
          <a:p>
            <a:pPr lvl="1"/>
            <a:r>
              <a:rPr lang="en-US" dirty="0"/>
              <a:t>Retrieval or fluency</a:t>
            </a:r>
          </a:p>
          <a:p>
            <a:pPr lvl="1"/>
            <a:r>
              <a:rPr lang="en-US" dirty="0"/>
              <a:t>Procedures </a:t>
            </a:r>
          </a:p>
          <a:p>
            <a:pPr lvl="1"/>
            <a:r>
              <a:rPr lang="en-US" dirty="0"/>
              <a:t>Higher level or conceptual understanding </a:t>
            </a:r>
          </a:p>
          <a:p>
            <a:pPr lvl="1"/>
            <a:r>
              <a:rPr lang="en-US" dirty="0"/>
              <a:t>Arithmetic relations among numbers</a:t>
            </a:r>
          </a:p>
          <a:p>
            <a:r>
              <a:rPr lang="en-US" dirty="0"/>
              <a:t>Working memory can affect a child’s ability to apply strategies to effectively solve whole-number computations and word problems. </a:t>
            </a:r>
          </a:p>
          <a:p>
            <a:endParaRPr lang="en-US" dirty="0"/>
          </a:p>
        </p:txBody>
      </p:sp>
      <p:sp>
        <p:nvSpPr>
          <p:cNvPr id="4" name="Slide Number Placeholder 3"/>
          <p:cNvSpPr>
            <a:spLocks noGrp="1"/>
          </p:cNvSpPr>
          <p:nvPr>
            <p:ph type="sldNum" sz="quarter" idx="10"/>
          </p:nvPr>
        </p:nvSpPr>
        <p:spPr/>
        <p:txBody>
          <a:bodyPr/>
          <a:lstStyle/>
          <a:p>
            <a:pPr lvl="0"/>
            <a:fld id="{A1A8B8B9-B651-4439-A868-E8F04EF81465}" type="slidenum">
              <a:rPr lang="en-US" noProof="0" smtClean="0"/>
              <a:pPr lvl="0"/>
              <a:t>9</a:t>
            </a:fld>
            <a:endParaRPr lang="en-US" noProof="0" dirty="0"/>
          </a:p>
        </p:txBody>
      </p:sp>
      <p:sp>
        <p:nvSpPr>
          <p:cNvPr id="2" name="Text Placeholder 1"/>
          <p:cNvSpPr>
            <a:spLocks noGrp="1"/>
          </p:cNvSpPr>
          <p:nvPr>
            <p:ph type="body" sz="quarter" idx="4294967295"/>
          </p:nvPr>
        </p:nvSpPr>
        <p:spPr>
          <a:xfrm>
            <a:off x="687389" y="6018287"/>
            <a:ext cx="8224837" cy="307975"/>
          </a:xfrm>
        </p:spPr>
        <p:txBody>
          <a:bodyPr/>
          <a:lstStyle/>
          <a:p>
            <a:pPr marL="0" indent="0">
              <a:buNone/>
            </a:pPr>
            <a:r>
              <a:rPr lang="en-US" sz="1000" dirty="0"/>
              <a:t>Sources: Geary, 1993, 2005; Gray, </a:t>
            </a:r>
            <a:r>
              <a:rPr lang="en-US" sz="1000" spc="-20" dirty="0"/>
              <a:t>Pinto, Pitta, &amp; Tall</a:t>
            </a:r>
            <a:r>
              <a:rPr lang="en-US" sz="1000" dirty="0"/>
              <a:t>, 1999; Impecoven-Lind &amp; Foegen, 2010; Jayanthi, Gersten, &amp; Baker, 2008; Hecht, Close, &amp; Santisi, 2003; Raghubar, Barnes, &amp; Hecht, 2009; Swanson &amp; Jerman, 2006; Swanson, Jerman, &amp; Zheng, 2008</a:t>
            </a:r>
          </a:p>
        </p:txBody>
      </p:sp>
    </p:spTree>
    <p:extLst>
      <p:ext uri="{BB962C8B-B14F-4D97-AF65-F5344CB8AC3E}">
        <p14:creationId xmlns:p14="http://schemas.microsoft.com/office/powerpoint/2010/main" val="610568201"/>
      </p:ext>
    </p:extLst>
  </p:cSld>
  <p:clrMapOvr>
    <a:masterClrMapping/>
  </p:clrMapOvr>
</p:sld>
</file>

<file path=ppt/theme/theme1.xml><?xml version="1.0" encoding="utf-8"?>
<a:theme xmlns:a="http://schemas.openxmlformats.org/drawingml/2006/main" name="1_AIR_PowerPoint_Template_030615">
  <a:themeElements>
    <a:clrScheme name="AIR 2015 Corporate">
      <a:dk1>
        <a:srgbClr val="000000"/>
      </a:dk1>
      <a:lt1>
        <a:srgbClr val="FFFFFF"/>
      </a:lt1>
      <a:dk2>
        <a:srgbClr val="003462"/>
      </a:dk2>
      <a:lt2>
        <a:srgbClr val="D4D4D4"/>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3_PowerPoint_122415" id="{EF93BCD9-C45F-4824-B399-52FDB16C9660}" vid="{2564491C-86B1-4B17-820F-A7D7DDD6DE9B}"/>
    </a:ext>
  </a:extLst>
</a:theme>
</file>

<file path=ppt/theme/theme2.xml><?xml version="1.0" encoding="utf-8"?>
<a:theme xmlns:a="http://schemas.openxmlformats.org/drawingml/2006/main" name="2_Divider Master">
  <a:themeElements>
    <a:clrScheme name="AIR 2015 Corporate">
      <a:dk1>
        <a:srgbClr val="000000"/>
      </a:dk1>
      <a:lt1>
        <a:srgbClr val="FFFFFF"/>
      </a:lt1>
      <a:dk2>
        <a:srgbClr val="003462"/>
      </a:dk2>
      <a:lt2>
        <a:srgbClr val="D4D4D4"/>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3_PowerPoint_122415" id="{EF93BCD9-C45F-4824-B399-52FDB16C9660}" vid="{71AEAEE3-DBC5-4957-84D9-D0C754A0A6A1}"/>
    </a:ext>
  </a:extLst>
</a:theme>
</file>

<file path=ppt/theme/theme3.xml><?xml version="1.0" encoding="utf-8"?>
<a:theme xmlns:a="http://schemas.openxmlformats.org/drawingml/2006/main" name="3_Basic">
  <a:themeElements>
    <a:clrScheme name="AIR 2015 Corporate">
      <a:dk1>
        <a:srgbClr val="000000"/>
      </a:dk1>
      <a:lt1>
        <a:srgbClr val="FFFFFF"/>
      </a:lt1>
      <a:dk2>
        <a:srgbClr val="003462"/>
      </a:dk2>
      <a:lt2>
        <a:srgbClr val="D4D4D4"/>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3_PowerPoint_122415" id="{EF93BCD9-C45F-4824-B399-52FDB16C9660}" vid="{4B4A9B3E-39E4-451E-9F45-59F015BEEE16}"/>
    </a:ext>
  </a:extLst>
</a:theme>
</file>

<file path=ppt/theme/theme4.xml><?xml version="1.0" encoding="utf-8"?>
<a:theme xmlns:a="http://schemas.openxmlformats.org/drawingml/2006/main" name="4_Contact">
  <a:themeElements>
    <a:clrScheme name="i3 Intensive Intervention in Mathemetics">
      <a:dk1>
        <a:srgbClr val="000000"/>
      </a:dk1>
      <a:lt1>
        <a:srgbClr val="FFFFFF"/>
      </a:lt1>
      <a:dk2>
        <a:srgbClr val="003462"/>
      </a:dk2>
      <a:lt2>
        <a:srgbClr val="D4D4D4"/>
      </a:lt2>
      <a:accent1>
        <a:srgbClr val="618EB5"/>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3_PowerPoint_122415" id="{EF93BCD9-C45F-4824-B399-52FDB16C9660}" vid="{CD7A5FE1-C86E-4C51-97BE-17E47F2C3D29}"/>
    </a:ext>
  </a:extLst>
</a:theme>
</file>

<file path=ppt/theme/theme5.xml><?xml version="1.0" encoding="utf-8"?>
<a:theme xmlns:a="http://schemas.openxmlformats.org/drawingml/2006/main" name="Basic">
  <a:themeElements>
    <a:clrScheme name="AIR 2015 Corporate">
      <a:dk1>
        <a:srgbClr val="000000"/>
      </a:dk1>
      <a:lt1>
        <a:srgbClr val="FFFFFF"/>
      </a:lt1>
      <a:dk2>
        <a:srgbClr val="003462"/>
      </a:dk2>
      <a:lt2>
        <a:srgbClr val="D4D4D4"/>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3_PowerPoint_122415" id="{EF93BCD9-C45F-4824-B399-52FDB16C9660}" vid="{4B4A9B3E-39E4-451E-9F45-59F015BEEE16}"/>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E0C33AA411B5D47BCD0B41055E1E427" ma:contentTypeVersion="2" ma:contentTypeDescription="Create a new document." ma:contentTypeScope="" ma:versionID="2921ec8c50edb2e7c005cabb9adfc4e4">
  <xsd:schema xmlns:xsd="http://www.w3.org/2001/XMLSchema" xmlns:xs="http://www.w3.org/2001/XMLSchema" xmlns:p="http://schemas.microsoft.com/office/2006/metadata/properties" xmlns:ns2="6a44d00f-12d8-4625-9d23-7790e8b8f83b" targetNamespace="http://schemas.microsoft.com/office/2006/metadata/properties" ma:root="true" ma:fieldsID="adf174422fedbd277cb6747b092f63af" ns2:_="">
    <xsd:import namespace="6a44d00f-12d8-4625-9d23-7790e8b8f83b"/>
    <xsd:element name="properties">
      <xsd:complexType>
        <xsd:sequence>
          <xsd:element name="documentManagement">
            <xsd:complexType>
              <xsd:all>
                <xsd:element ref="ns2:Description0" minOccurs="0"/>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44d00f-12d8-4625-9d23-7790e8b8f83b"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Text">
          <xsd:maxLength value="255"/>
        </xsd:restriction>
      </xsd:simpleType>
    </xsd:element>
    <xsd:element name="Category" ma:index="9" nillable="true" ma:displayName="Category" ma:format="Dropdown" ma:internalName="Category">
      <xsd:simpleType>
        <xsd:restriction base="dms:Choice">
          <xsd:enumeration value="AIR"/>
          <xsd:enumeration value="EDu"/>
          <xsd:enumeration value="H&amp;SD"/>
          <xsd:enumeration value="WLL"/>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Description0 xmlns="6a44d00f-12d8-4625-9d23-7790e8b8f83b">i3 Math Intervention</Description0>
    <Category xmlns="6a44d00f-12d8-4625-9d23-7790e8b8f83b">EDu</Category>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610194-5864-43E9-A45F-0DD1FDD959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44d00f-12d8-4625-9d23-7790e8b8f8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078DE03-1B1E-4BB3-BFB8-1FE8E8D90566}">
  <ds:schemaRefs>
    <ds:schemaRef ds:uri="http://schemas.microsoft.com/office/infopath/2007/PartnerControls"/>
    <ds:schemaRef ds:uri="http://www.w3.org/XML/1998/namespace"/>
    <ds:schemaRef ds:uri="http://purl.org/dc/dcmitype/"/>
    <ds:schemaRef ds:uri="http://purl.org/dc/elements/1.1/"/>
    <ds:schemaRef ds:uri="6a44d00f-12d8-4625-9d23-7790e8b8f83b"/>
    <ds:schemaRef ds:uri="http://schemas.microsoft.com/office/2006/documentManagement/types"/>
    <ds:schemaRef ds:uri="http://purl.org/dc/term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F09652C8-D67B-4FF3-B7BB-E3551F138D5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i3_PowerPoint_122415</Template>
  <TotalTime>4990</TotalTime>
  <Words>3432</Words>
  <Application>Microsoft Macintosh PowerPoint</Application>
  <PresentationFormat>On-screen Show (4:3)</PresentationFormat>
  <Paragraphs>397</Paragraphs>
  <Slides>46</Slides>
  <Notes>37</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46</vt:i4>
      </vt:variant>
    </vt:vector>
  </HeadingPairs>
  <TitlesOfParts>
    <vt:vector size="59" baseType="lpstr">
      <vt:lpstr>Arial</vt:lpstr>
      <vt:lpstr>Arial Narrow</vt:lpstr>
      <vt:lpstr>Calibri</vt:lpstr>
      <vt:lpstr>Franklin Gothic Book</vt:lpstr>
      <vt:lpstr>Franklin Gothic Demi</vt:lpstr>
      <vt:lpstr>FranklinGothic</vt:lpstr>
      <vt:lpstr>Garamond</vt:lpstr>
      <vt:lpstr>ITC Franklin Gothic Std Bk Cd</vt:lpstr>
      <vt:lpstr>1_AIR_PowerPoint_Template_030615</vt:lpstr>
      <vt:lpstr>2_Divider Master</vt:lpstr>
      <vt:lpstr>3_Basic</vt:lpstr>
      <vt:lpstr>4_Contact</vt:lpstr>
      <vt:lpstr>Basic</vt:lpstr>
      <vt:lpstr>Basic Facts and Computations</vt:lpstr>
      <vt:lpstr>Developing an Understanding of the Data-Based Individualization Process</vt:lpstr>
      <vt:lpstr>The Data-Based Individualization Process </vt:lpstr>
      <vt:lpstr>Introduction to Intensive Intervention </vt:lpstr>
      <vt:lpstr>Characteristics of Instruction Across the Tiers </vt:lpstr>
      <vt:lpstr>Five DBI Steps</vt:lpstr>
      <vt:lpstr>Mathematics Facts</vt:lpstr>
      <vt:lpstr>What skills are we talking about?</vt:lpstr>
      <vt:lpstr>Why do students struggle with math facts?</vt:lpstr>
      <vt:lpstr>What is expected of students?</vt:lpstr>
      <vt:lpstr>Vocabulary List</vt:lpstr>
      <vt:lpstr>Activity #1</vt:lpstr>
      <vt:lpstr>Fact Strategies and Progression </vt:lpstr>
      <vt:lpstr>Fact Progression: Addition and Subtraction</vt:lpstr>
      <vt:lpstr>Fact Progression: Multiplication and Division</vt:lpstr>
      <vt:lpstr>Fact Progression: Multiplication and Division</vt:lpstr>
      <vt:lpstr>Teaching Multidigit Computation</vt:lpstr>
      <vt:lpstr>Instructional Progression: Evidence-Based Practices</vt:lpstr>
      <vt:lpstr>Scaffolding Within DBI</vt:lpstr>
      <vt:lpstr>Teacher and Peer Scaffolds</vt:lpstr>
      <vt:lpstr>Content and Task Scaffolds</vt:lpstr>
      <vt:lpstr>Material Scaffolds</vt:lpstr>
      <vt:lpstr>Strategies: Addition and Subtraction</vt:lpstr>
      <vt:lpstr>Strategies: Addition and Subtraction</vt:lpstr>
      <vt:lpstr>Strategies: Multiplication and Division</vt:lpstr>
      <vt:lpstr>Case Examples: Error Analysis </vt:lpstr>
      <vt:lpstr>Case Examples</vt:lpstr>
      <vt:lpstr>Case Example 1</vt:lpstr>
      <vt:lpstr>Case Example 2</vt:lpstr>
      <vt:lpstr>Case Example 2</vt:lpstr>
      <vt:lpstr>Case Example 3</vt:lpstr>
      <vt:lpstr>Case Example 3</vt:lpstr>
      <vt:lpstr>Case Example 4</vt:lpstr>
      <vt:lpstr>Case Example 4</vt:lpstr>
      <vt:lpstr>Case Example 5</vt:lpstr>
      <vt:lpstr>Case Example 5</vt:lpstr>
      <vt:lpstr>Case Example 6</vt:lpstr>
      <vt:lpstr>Case Example 6</vt:lpstr>
      <vt:lpstr>Case Example 7</vt:lpstr>
      <vt:lpstr>Case Example 7</vt:lpstr>
      <vt:lpstr>Case Example 8</vt:lpstr>
      <vt:lpstr>Case Example 8</vt:lpstr>
      <vt:lpstr>Conclusion</vt:lpstr>
      <vt:lpstr>Summary </vt:lpstr>
      <vt:lpstr>Disclaimer</vt:lpstr>
      <vt:lpstr>Info</vt:lpstr>
    </vt:vector>
  </TitlesOfParts>
  <Company>American Institutes for Research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for Using This Template</dc:title>
  <dc:subject/>
  <dc:creator>Croninger, Nicholas</dc:creator>
  <cp:lastModifiedBy>Pfannenstiel, Kathleen</cp:lastModifiedBy>
  <cp:revision>260</cp:revision>
  <cp:lastPrinted>2019-07-19T21:25:50Z</cp:lastPrinted>
  <dcterms:created xsi:type="dcterms:W3CDTF">2016-01-05T16:36:00Z</dcterms:created>
  <dcterms:modified xsi:type="dcterms:W3CDTF">2020-03-03T20:21:04Z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0x010100EE0C33AA411B5D47BCD0B41055E1E427</vt:lpwstr>
  </property>
</Properties>
</file>